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15"/>
  </p:notesMasterIdLst>
  <p:handoutMasterIdLst>
    <p:handoutMasterId r:id="rId16"/>
  </p:handoutMasterIdLst>
  <p:sldIdLst>
    <p:sldId id="257" r:id="rId5"/>
    <p:sldId id="268" r:id="rId6"/>
    <p:sldId id="282" r:id="rId7"/>
    <p:sldId id="279" r:id="rId8"/>
    <p:sldId id="280" r:id="rId9"/>
    <p:sldId id="281" r:id="rId10"/>
    <p:sldId id="275" r:id="rId11"/>
    <p:sldId id="276" r:id="rId12"/>
    <p:sldId id="277" r:id="rId13"/>
    <p:sldId id="278" r:id="rId14"/>
  </p:sldIdLst>
  <p:sldSz cx="12188825" cy="6858000"/>
  <p:notesSz cx="6858000" cy="9144000"/>
  <p:defaultTextStyle>
    <a:defPPr rtl="0">
      <a:defRPr lang="de-de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Einleitung" id="{258F8FA7-31BF-4A5F-BAEF-3DBBB426BE51}">
          <p14:sldIdLst>
            <p14:sldId id="257"/>
            <p14:sldId id="268"/>
          </p14:sldIdLst>
        </p14:section>
        <p14:section name="Aufgabenstellung/Projektbeschreibung" id="{5D3FC349-51F2-45A8-A094-4F04192399C2}">
          <p14:sldIdLst>
            <p14:sldId id="282"/>
          </p14:sldIdLst>
        </p14:section>
        <p14:section name="Projektressourcen" id="{DE091DE0-DCD3-4E49-B046-BF11325D848C}">
          <p14:sldIdLst>
            <p14:sldId id="279"/>
            <p14:sldId id="280"/>
            <p14:sldId id="281"/>
          </p14:sldIdLst>
        </p14:section>
        <p14:section name="Backlogverwaltung" id="{993B4ADA-0A5A-456E-A71D-D28BBF7B5834}">
          <p14:sldIdLst>
            <p14:sldId id="275"/>
            <p14:sldId id="276"/>
          </p14:sldIdLst>
        </p14:section>
        <p14:section name="Anzeige über PHP" id="{C6D21A03-0333-4042-87A3-C96F31FE4C99}">
          <p14:sldIdLst/>
        </p14:section>
        <p14:section name="Anzeigeskript" id="{2E3DF0AE-5835-4CB6-BD2F-F2606C886B50}">
          <p14:sldIdLst/>
        </p14:section>
        <p14:section name="Aublick" id="{26E6314E-F0C4-4335-BB59-CBE28540AB58}">
          <p14:sldIdLst>
            <p14:sldId id="277"/>
            <p14:sldId id="278"/>
          </p14:sldIdLst>
        </p14:section>
        <p14:section name="Anhang" id="{993C6BA5-1981-4BFA-8F77-BBF1E136E01C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5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94404"/>
    <a:srgbClr val="5F6F0F"/>
    <a:srgbClr val="718412"/>
    <a:srgbClr val="65741A"/>
    <a:srgbClr val="70811D"/>
    <a:srgbClr val="7B8D1F"/>
    <a:srgbClr val="839721"/>
    <a:srgbClr val="95AB25"/>
    <a:srgbClr val="BC5500"/>
    <a:srgbClr val="C45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353" autoAdjust="0"/>
    <p:restoredTop sz="96501" autoAdjust="0"/>
  </p:normalViewPr>
  <p:slideViewPr>
    <p:cSldViewPr>
      <p:cViewPr varScale="1">
        <p:scale>
          <a:sx n="120" d="100"/>
          <a:sy n="120" d="100"/>
        </p:scale>
        <p:origin x="156" y="96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88" d="100"/>
          <a:sy n="88" d="100"/>
        </p:scale>
        <p:origin x="3774" y="7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F9A59D0-F665-49EF-836C-1E3937A1AABC}" type="doc">
      <dgm:prSet loTypeId="urn:microsoft.com/office/officeart/2008/layout/HorizontalMultiLevelHierarchy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038D6C25-07AD-45AC-8CB3-E71D77B0BE2A}">
      <dgm:prSet phldrT="[Text]"/>
      <dgm:spPr/>
      <dgm:t>
        <a:bodyPr/>
        <a:lstStyle/>
        <a:p>
          <a:r>
            <a:rPr lang="de-DE" dirty="0"/>
            <a:t>Oberkategorie	</a:t>
          </a:r>
        </a:p>
      </dgm:t>
    </dgm:pt>
    <dgm:pt modelId="{96CEF989-C925-48CB-963F-A24B1C6A1C69}" type="parTrans" cxnId="{59BEFCAD-E6E0-4FF7-904E-76337841D920}">
      <dgm:prSet/>
      <dgm:spPr/>
      <dgm:t>
        <a:bodyPr/>
        <a:lstStyle/>
        <a:p>
          <a:endParaRPr lang="de-DE"/>
        </a:p>
      </dgm:t>
    </dgm:pt>
    <dgm:pt modelId="{D7F2E266-32C1-46B8-87AF-833D0EA426D1}" type="sibTrans" cxnId="{59BEFCAD-E6E0-4FF7-904E-76337841D920}">
      <dgm:prSet/>
      <dgm:spPr/>
      <dgm:t>
        <a:bodyPr/>
        <a:lstStyle/>
        <a:p>
          <a:endParaRPr lang="de-DE"/>
        </a:p>
      </dgm:t>
    </dgm:pt>
    <dgm:pt modelId="{EE158FBE-5B81-47E9-B03B-5E599413DF11}">
      <dgm:prSet phldrT="[Text]" custT="1"/>
      <dgm:spPr/>
      <dgm:t>
        <a:bodyPr/>
        <a:lstStyle/>
        <a:p>
          <a:r>
            <a:rPr lang="de-DE" sz="3000" dirty="0"/>
            <a:t>Kategorie</a:t>
          </a:r>
        </a:p>
      </dgm:t>
    </dgm:pt>
    <dgm:pt modelId="{F22B5E06-7B3B-4340-AD67-141EEEB8AE91}" type="parTrans" cxnId="{10723CB0-9961-4D02-B1B3-C01BD06F0A28}">
      <dgm:prSet/>
      <dgm:spPr/>
      <dgm:t>
        <a:bodyPr/>
        <a:lstStyle/>
        <a:p>
          <a:endParaRPr lang="de-DE"/>
        </a:p>
      </dgm:t>
    </dgm:pt>
    <dgm:pt modelId="{6F07305D-62A5-4B29-AE24-1032E4F1EFD1}" type="sibTrans" cxnId="{10723CB0-9961-4D02-B1B3-C01BD06F0A28}">
      <dgm:prSet/>
      <dgm:spPr/>
      <dgm:t>
        <a:bodyPr/>
        <a:lstStyle/>
        <a:p>
          <a:endParaRPr lang="de-DE"/>
        </a:p>
      </dgm:t>
    </dgm:pt>
    <dgm:pt modelId="{DE7495D8-8154-4A07-805A-D7CF15E7CF3E}">
      <dgm:prSet phldrT="[Text]" custT="1"/>
      <dgm:spPr/>
      <dgm:t>
        <a:bodyPr/>
        <a:lstStyle/>
        <a:p>
          <a:r>
            <a:rPr lang="de-DE" sz="3000" dirty="0"/>
            <a:t>Kategorie</a:t>
          </a:r>
        </a:p>
      </dgm:t>
    </dgm:pt>
    <dgm:pt modelId="{F27D3C44-F085-407B-BE15-3F2B6C2751FA}" type="parTrans" cxnId="{4EB7A84F-09C3-4F75-8162-64FDD6ADBA2E}">
      <dgm:prSet/>
      <dgm:spPr/>
      <dgm:t>
        <a:bodyPr/>
        <a:lstStyle/>
        <a:p>
          <a:endParaRPr lang="de-DE"/>
        </a:p>
      </dgm:t>
    </dgm:pt>
    <dgm:pt modelId="{6DB5CC99-6A9F-4590-BDBE-8316B7FBBAF6}" type="sibTrans" cxnId="{4EB7A84F-09C3-4F75-8162-64FDD6ADBA2E}">
      <dgm:prSet/>
      <dgm:spPr/>
      <dgm:t>
        <a:bodyPr/>
        <a:lstStyle/>
        <a:p>
          <a:endParaRPr lang="de-DE"/>
        </a:p>
      </dgm:t>
    </dgm:pt>
    <dgm:pt modelId="{C1E5DE62-EFC7-4FD4-A525-A30B53AB203E}">
      <dgm:prSet phldrT="[Text]" custT="1"/>
      <dgm:spPr/>
      <dgm:t>
        <a:bodyPr/>
        <a:lstStyle/>
        <a:p>
          <a:r>
            <a:rPr lang="de-DE" sz="3000" dirty="0"/>
            <a:t>Problem</a:t>
          </a:r>
        </a:p>
      </dgm:t>
    </dgm:pt>
    <dgm:pt modelId="{E7B51734-CF56-4BB9-ABA8-AAFEB5DA5172}" type="parTrans" cxnId="{AF46A82C-73C6-4996-8CC7-5364D3E6FC43}">
      <dgm:prSet/>
      <dgm:spPr/>
      <dgm:t>
        <a:bodyPr/>
        <a:lstStyle/>
        <a:p>
          <a:endParaRPr lang="de-DE"/>
        </a:p>
      </dgm:t>
    </dgm:pt>
    <dgm:pt modelId="{8DC5D7E3-CF2F-48E7-B808-180574618BAE}" type="sibTrans" cxnId="{AF46A82C-73C6-4996-8CC7-5364D3E6FC43}">
      <dgm:prSet/>
      <dgm:spPr/>
      <dgm:t>
        <a:bodyPr/>
        <a:lstStyle/>
        <a:p>
          <a:endParaRPr lang="de-DE"/>
        </a:p>
      </dgm:t>
    </dgm:pt>
    <dgm:pt modelId="{FB05C638-DFDD-4E13-A2B1-BAC7F209A82D}">
      <dgm:prSet custT="1"/>
      <dgm:spPr/>
      <dgm:t>
        <a:bodyPr/>
        <a:lstStyle/>
        <a:p>
          <a:r>
            <a:rPr lang="de-DE" sz="3000" dirty="0"/>
            <a:t>Problem</a:t>
          </a:r>
        </a:p>
      </dgm:t>
    </dgm:pt>
    <dgm:pt modelId="{288D7B96-F7A4-4493-8884-416B990AC18B}" type="parTrans" cxnId="{BB6075FB-2ACE-40A9-BE2B-887A4A198D42}">
      <dgm:prSet/>
      <dgm:spPr/>
      <dgm:t>
        <a:bodyPr/>
        <a:lstStyle/>
        <a:p>
          <a:endParaRPr lang="de-DE"/>
        </a:p>
      </dgm:t>
    </dgm:pt>
    <dgm:pt modelId="{9F3C8780-2AF4-4E4F-BCD4-CAF0FC3D994B}" type="sibTrans" cxnId="{BB6075FB-2ACE-40A9-BE2B-887A4A198D42}">
      <dgm:prSet/>
      <dgm:spPr/>
      <dgm:t>
        <a:bodyPr/>
        <a:lstStyle/>
        <a:p>
          <a:endParaRPr lang="de-DE"/>
        </a:p>
      </dgm:t>
    </dgm:pt>
    <dgm:pt modelId="{5F44F94E-5154-4E48-A8B8-FABC09CC9AFD}">
      <dgm:prSet custT="1"/>
      <dgm:spPr/>
      <dgm:t>
        <a:bodyPr/>
        <a:lstStyle/>
        <a:p>
          <a:r>
            <a:rPr lang="de-DE" sz="3000" dirty="0"/>
            <a:t>Problem</a:t>
          </a:r>
        </a:p>
      </dgm:t>
    </dgm:pt>
    <dgm:pt modelId="{9579D43C-990A-4049-9423-0296DE74E2E3}" type="parTrans" cxnId="{46AD580F-6BD5-40BC-9DD2-67F712E6BF84}">
      <dgm:prSet/>
      <dgm:spPr/>
      <dgm:t>
        <a:bodyPr/>
        <a:lstStyle/>
        <a:p>
          <a:endParaRPr lang="de-DE"/>
        </a:p>
      </dgm:t>
    </dgm:pt>
    <dgm:pt modelId="{086E0F5D-85DB-4EDA-954B-52A3E4214A6F}" type="sibTrans" cxnId="{46AD580F-6BD5-40BC-9DD2-67F712E6BF84}">
      <dgm:prSet/>
      <dgm:spPr/>
      <dgm:t>
        <a:bodyPr/>
        <a:lstStyle/>
        <a:p>
          <a:endParaRPr lang="de-DE"/>
        </a:p>
      </dgm:t>
    </dgm:pt>
    <dgm:pt modelId="{F84A277E-9FF9-4770-A7C9-E1C3FD30B00D}">
      <dgm:prSet custT="1"/>
      <dgm:spPr/>
      <dgm:t>
        <a:bodyPr/>
        <a:lstStyle/>
        <a:p>
          <a:r>
            <a:rPr lang="de-DE" sz="3000" dirty="0"/>
            <a:t>Problem</a:t>
          </a:r>
        </a:p>
      </dgm:t>
    </dgm:pt>
    <dgm:pt modelId="{990C8F43-A18A-4E26-B9F2-E5713E47872F}" type="parTrans" cxnId="{B7B2B733-D92F-4BE5-90D9-1D5B40EDCB1D}">
      <dgm:prSet/>
      <dgm:spPr/>
      <dgm:t>
        <a:bodyPr/>
        <a:lstStyle/>
        <a:p>
          <a:endParaRPr lang="de-DE"/>
        </a:p>
      </dgm:t>
    </dgm:pt>
    <dgm:pt modelId="{E22E3DE1-6CB1-4A12-B0E3-739D37B3931B}" type="sibTrans" cxnId="{B7B2B733-D92F-4BE5-90D9-1D5B40EDCB1D}">
      <dgm:prSet/>
      <dgm:spPr/>
      <dgm:t>
        <a:bodyPr/>
        <a:lstStyle/>
        <a:p>
          <a:endParaRPr lang="de-DE"/>
        </a:p>
      </dgm:t>
    </dgm:pt>
    <dgm:pt modelId="{D405892C-DCEA-49FF-8899-913BEBA34EDA}">
      <dgm:prSet/>
      <dgm:spPr/>
      <dgm:t>
        <a:bodyPr/>
        <a:lstStyle/>
        <a:p>
          <a:r>
            <a:rPr lang="de-DE" dirty="0"/>
            <a:t>Status</a:t>
          </a:r>
        </a:p>
      </dgm:t>
    </dgm:pt>
    <dgm:pt modelId="{EF6A6917-5975-45C2-B642-B8F094DC61C9}" type="parTrans" cxnId="{DCFE5CF7-F23E-4AAD-BEC8-2291448F06EE}">
      <dgm:prSet/>
      <dgm:spPr/>
      <dgm:t>
        <a:bodyPr/>
        <a:lstStyle/>
        <a:p>
          <a:endParaRPr lang="de-DE"/>
        </a:p>
      </dgm:t>
    </dgm:pt>
    <dgm:pt modelId="{89802E50-8C24-43BE-AD99-E319C64F63C9}" type="sibTrans" cxnId="{DCFE5CF7-F23E-4AAD-BEC8-2291448F06EE}">
      <dgm:prSet/>
      <dgm:spPr/>
      <dgm:t>
        <a:bodyPr/>
        <a:lstStyle/>
        <a:p>
          <a:endParaRPr lang="de-DE"/>
        </a:p>
      </dgm:t>
    </dgm:pt>
    <dgm:pt modelId="{95C78D9A-2084-42BE-8DEB-79654A153F7F}">
      <dgm:prSet/>
      <dgm:spPr/>
      <dgm:t>
        <a:bodyPr/>
        <a:lstStyle/>
        <a:p>
          <a:r>
            <a:rPr lang="de-DE" dirty="0"/>
            <a:t>Kommentar</a:t>
          </a:r>
        </a:p>
      </dgm:t>
    </dgm:pt>
    <dgm:pt modelId="{5F36B240-5FF8-42D7-B16B-7DCEBFD63B98}" type="parTrans" cxnId="{5FE874EB-B204-4C4C-BD1B-84169A7FD217}">
      <dgm:prSet/>
      <dgm:spPr/>
      <dgm:t>
        <a:bodyPr/>
        <a:lstStyle/>
        <a:p>
          <a:endParaRPr lang="de-DE"/>
        </a:p>
      </dgm:t>
    </dgm:pt>
    <dgm:pt modelId="{8E773850-007A-452B-A74A-D25AD0AF02CD}" type="sibTrans" cxnId="{5FE874EB-B204-4C4C-BD1B-84169A7FD217}">
      <dgm:prSet/>
      <dgm:spPr/>
      <dgm:t>
        <a:bodyPr/>
        <a:lstStyle/>
        <a:p>
          <a:endParaRPr lang="de-DE"/>
        </a:p>
      </dgm:t>
    </dgm:pt>
    <dgm:pt modelId="{E0A5650A-02BC-4CEC-AED6-088448CE753E}">
      <dgm:prSet/>
      <dgm:spPr/>
      <dgm:t>
        <a:bodyPr/>
        <a:lstStyle/>
        <a:p>
          <a:r>
            <a:rPr lang="de-DE" dirty="0"/>
            <a:t>Status</a:t>
          </a:r>
        </a:p>
      </dgm:t>
    </dgm:pt>
    <dgm:pt modelId="{078C28A6-B08E-46D0-A810-EC85C3C58D53}" type="parTrans" cxnId="{DA49D119-C771-4334-9F0E-05236D606027}">
      <dgm:prSet/>
      <dgm:spPr/>
      <dgm:t>
        <a:bodyPr/>
        <a:lstStyle/>
        <a:p>
          <a:endParaRPr lang="de-DE"/>
        </a:p>
      </dgm:t>
    </dgm:pt>
    <dgm:pt modelId="{D16EB094-0361-4CA1-96CD-D3ED4649B92B}" type="sibTrans" cxnId="{DA49D119-C771-4334-9F0E-05236D606027}">
      <dgm:prSet/>
      <dgm:spPr/>
      <dgm:t>
        <a:bodyPr/>
        <a:lstStyle/>
        <a:p>
          <a:endParaRPr lang="de-DE"/>
        </a:p>
      </dgm:t>
    </dgm:pt>
    <dgm:pt modelId="{001D76D9-793D-4045-9009-795192DF885A}">
      <dgm:prSet/>
      <dgm:spPr/>
      <dgm:t>
        <a:bodyPr/>
        <a:lstStyle/>
        <a:p>
          <a:r>
            <a:rPr lang="de-DE"/>
            <a:t>Kommentar</a:t>
          </a:r>
        </a:p>
      </dgm:t>
    </dgm:pt>
    <dgm:pt modelId="{8C0D6125-5CA1-4172-B1B2-1EA36D7925F9}" type="parTrans" cxnId="{CE55EB63-B0B2-4D4B-AC18-FAB253964A1C}">
      <dgm:prSet/>
      <dgm:spPr/>
      <dgm:t>
        <a:bodyPr/>
        <a:lstStyle/>
        <a:p>
          <a:endParaRPr lang="de-DE"/>
        </a:p>
      </dgm:t>
    </dgm:pt>
    <dgm:pt modelId="{3A83F76F-22EF-496B-9424-D33E68529545}" type="sibTrans" cxnId="{CE55EB63-B0B2-4D4B-AC18-FAB253964A1C}">
      <dgm:prSet/>
      <dgm:spPr/>
      <dgm:t>
        <a:bodyPr/>
        <a:lstStyle/>
        <a:p>
          <a:endParaRPr lang="de-DE"/>
        </a:p>
      </dgm:t>
    </dgm:pt>
    <dgm:pt modelId="{C49A93D2-F677-4961-AB9C-C9BB57934734}">
      <dgm:prSet/>
      <dgm:spPr/>
      <dgm:t>
        <a:bodyPr/>
        <a:lstStyle/>
        <a:p>
          <a:r>
            <a:rPr lang="de-DE" dirty="0"/>
            <a:t>Status</a:t>
          </a:r>
        </a:p>
      </dgm:t>
    </dgm:pt>
    <dgm:pt modelId="{1AE63DE1-CC01-4DD0-9097-F4573B69FC8B}" type="parTrans" cxnId="{9B183CCC-448E-4550-8791-CCF78B53C465}">
      <dgm:prSet/>
      <dgm:spPr/>
      <dgm:t>
        <a:bodyPr/>
        <a:lstStyle/>
        <a:p>
          <a:endParaRPr lang="de-DE"/>
        </a:p>
      </dgm:t>
    </dgm:pt>
    <dgm:pt modelId="{7059C888-0360-47EA-8DF9-0FC958E4AF1D}" type="sibTrans" cxnId="{9B183CCC-448E-4550-8791-CCF78B53C465}">
      <dgm:prSet/>
      <dgm:spPr/>
      <dgm:t>
        <a:bodyPr/>
        <a:lstStyle/>
        <a:p>
          <a:endParaRPr lang="de-DE"/>
        </a:p>
      </dgm:t>
    </dgm:pt>
    <dgm:pt modelId="{1F67B59E-0B73-4F30-95A2-9C432AA40DAE}">
      <dgm:prSet/>
      <dgm:spPr/>
      <dgm:t>
        <a:bodyPr/>
        <a:lstStyle/>
        <a:p>
          <a:r>
            <a:rPr lang="de-DE"/>
            <a:t>Kommentar</a:t>
          </a:r>
        </a:p>
      </dgm:t>
    </dgm:pt>
    <dgm:pt modelId="{F3591EE7-E9E7-459F-B77B-17533E5B3715}" type="parTrans" cxnId="{E4CE8EF3-6F24-419F-B3D1-F70639629FD9}">
      <dgm:prSet/>
      <dgm:spPr/>
      <dgm:t>
        <a:bodyPr/>
        <a:lstStyle/>
        <a:p>
          <a:endParaRPr lang="de-DE"/>
        </a:p>
      </dgm:t>
    </dgm:pt>
    <dgm:pt modelId="{1F57F7C5-1A95-4E1A-81F0-0B0F0174DD24}" type="sibTrans" cxnId="{E4CE8EF3-6F24-419F-B3D1-F70639629FD9}">
      <dgm:prSet/>
      <dgm:spPr/>
      <dgm:t>
        <a:bodyPr/>
        <a:lstStyle/>
        <a:p>
          <a:endParaRPr lang="de-DE"/>
        </a:p>
      </dgm:t>
    </dgm:pt>
    <dgm:pt modelId="{C79A21F6-2763-48E6-BD7F-1DB04A213D28}">
      <dgm:prSet/>
      <dgm:spPr/>
      <dgm:t>
        <a:bodyPr/>
        <a:lstStyle/>
        <a:p>
          <a:r>
            <a:rPr lang="de-DE" dirty="0"/>
            <a:t>Status</a:t>
          </a:r>
        </a:p>
      </dgm:t>
    </dgm:pt>
    <dgm:pt modelId="{21C68FDD-069E-4685-852D-9E9DD80085B3}" type="parTrans" cxnId="{9407E626-35C1-450D-91AD-C204B4767E2C}">
      <dgm:prSet/>
      <dgm:spPr/>
      <dgm:t>
        <a:bodyPr/>
        <a:lstStyle/>
        <a:p>
          <a:endParaRPr lang="de-DE"/>
        </a:p>
      </dgm:t>
    </dgm:pt>
    <dgm:pt modelId="{E332A2C7-A59A-45F7-B334-5988733F32F2}" type="sibTrans" cxnId="{9407E626-35C1-450D-91AD-C204B4767E2C}">
      <dgm:prSet/>
      <dgm:spPr/>
      <dgm:t>
        <a:bodyPr/>
        <a:lstStyle/>
        <a:p>
          <a:endParaRPr lang="de-DE"/>
        </a:p>
      </dgm:t>
    </dgm:pt>
    <dgm:pt modelId="{C985E5D0-19F4-453D-900A-F25D472E995D}">
      <dgm:prSet/>
      <dgm:spPr/>
      <dgm:t>
        <a:bodyPr/>
        <a:lstStyle/>
        <a:p>
          <a:r>
            <a:rPr lang="de-DE"/>
            <a:t>Kommentar</a:t>
          </a:r>
        </a:p>
      </dgm:t>
    </dgm:pt>
    <dgm:pt modelId="{89C8CF0D-A7E3-46A9-8D1B-879899ED3AFF}" type="parTrans" cxnId="{F781F799-93BF-4391-8BBF-7E98802681DD}">
      <dgm:prSet/>
      <dgm:spPr/>
      <dgm:t>
        <a:bodyPr/>
        <a:lstStyle/>
        <a:p>
          <a:endParaRPr lang="de-DE"/>
        </a:p>
      </dgm:t>
    </dgm:pt>
    <dgm:pt modelId="{15304348-DA6F-4BDC-9118-5EEE176BBCD6}" type="sibTrans" cxnId="{F781F799-93BF-4391-8BBF-7E98802681DD}">
      <dgm:prSet/>
      <dgm:spPr/>
      <dgm:t>
        <a:bodyPr/>
        <a:lstStyle/>
        <a:p>
          <a:endParaRPr lang="de-DE"/>
        </a:p>
      </dgm:t>
    </dgm:pt>
    <dgm:pt modelId="{795440D9-98CB-4B97-9A95-8B0397C3AD0C}" type="pres">
      <dgm:prSet presAssocID="{3F9A59D0-F665-49EF-836C-1E3937A1AABC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D53C1844-DD8B-4E06-9B39-7E8AEFD5B0B4}" type="pres">
      <dgm:prSet presAssocID="{038D6C25-07AD-45AC-8CB3-E71D77B0BE2A}" presName="root1" presStyleCnt="0"/>
      <dgm:spPr/>
    </dgm:pt>
    <dgm:pt modelId="{2790F5C3-651E-498D-8684-BD659090DF33}" type="pres">
      <dgm:prSet presAssocID="{038D6C25-07AD-45AC-8CB3-E71D77B0BE2A}" presName="LevelOneTextNode" presStyleLbl="node0" presStyleIdx="0" presStyleCnt="1">
        <dgm:presLayoutVars>
          <dgm:chPref val="3"/>
        </dgm:presLayoutVars>
      </dgm:prSet>
      <dgm:spPr/>
    </dgm:pt>
    <dgm:pt modelId="{BED4149D-1888-40CD-A45B-BC1115B112CB}" type="pres">
      <dgm:prSet presAssocID="{038D6C25-07AD-45AC-8CB3-E71D77B0BE2A}" presName="level2hierChild" presStyleCnt="0"/>
      <dgm:spPr/>
    </dgm:pt>
    <dgm:pt modelId="{4EC6EBF2-4419-4874-987B-44A5CCA7D1D9}" type="pres">
      <dgm:prSet presAssocID="{F22B5E06-7B3B-4340-AD67-141EEEB8AE91}" presName="conn2-1" presStyleLbl="parChTrans1D2" presStyleIdx="0" presStyleCnt="2"/>
      <dgm:spPr/>
    </dgm:pt>
    <dgm:pt modelId="{05144406-5EC7-4CF6-B092-D1B9102D16F0}" type="pres">
      <dgm:prSet presAssocID="{F22B5E06-7B3B-4340-AD67-141EEEB8AE91}" presName="connTx" presStyleLbl="parChTrans1D2" presStyleIdx="0" presStyleCnt="2"/>
      <dgm:spPr/>
    </dgm:pt>
    <dgm:pt modelId="{330284BC-C934-4DE6-A17A-5A548A4990B7}" type="pres">
      <dgm:prSet presAssocID="{EE158FBE-5B81-47E9-B03B-5E599413DF11}" presName="root2" presStyleCnt="0"/>
      <dgm:spPr/>
    </dgm:pt>
    <dgm:pt modelId="{CFB3C214-DF05-4D93-A0C3-20858EC72659}" type="pres">
      <dgm:prSet presAssocID="{EE158FBE-5B81-47E9-B03B-5E599413DF11}" presName="LevelTwoTextNode" presStyleLbl="node2" presStyleIdx="0" presStyleCnt="2">
        <dgm:presLayoutVars>
          <dgm:chPref val="3"/>
        </dgm:presLayoutVars>
      </dgm:prSet>
      <dgm:spPr/>
    </dgm:pt>
    <dgm:pt modelId="{72823BB1-A2D1-4271-B785-310B89EF4172}" type="pres">
      <dgm:prSet presAssocID="{EE158FBE-5B81-47E9-B03B-5E599413DF11}" presName="level3hierChild" presStyleCnt="0"/>
      <dgm:spPr/>
    </dgm:pt>
    <dgm:pt modelId="{F2E68452-A5B4-4062-BCDC-3CFCF4B1F81B}" type="pres">
      <dgm:prSet presAssocID="{288D7B96-F7A4-4493-8884-416B990AC18B}" presName="conn2-1" presStyleLbl="parChTrans1D3" presStyleIdx="0" presStyleCnt="4"/>
      <dgm:spPr/>
    </dgm:pt>
    <dgm:pt modelId="{B4DE00FF-2B7D-4D7B-899E-F0079EF82B87}" type="pres">
      <dgm:prSet presAssocID="{288D7B96-F7A4-4493-8884-416B990AC18B}" presName="connTx" presStyleLbl="parChTrans1D3" presStyleIdx="0" presStyleCnt="4"/>
      <dgm:spPr/>
    </dgm:pt>
    <dgm:pt modelId="{1D9976A9-677E-4BEA-BB54-E872DE624D58}" type="pres">
      <dgm:prSet presAssocID="{FB05C638-DFDD-4E13-A2B1-BAC7F209A82D}" presName="root2" presStyleCnt="0"/>
      <dgm:spPr/>
    </dgm:pt>
    <dgm:pt modelId="{953F7042-EEA5-42CE-B121-E30657D1A215}" type="pres">
      <dgm:prSet presAssocID="{FB05C638-DFDD-4E13-A2B1-BAC7F209A82D}" presName="LevelTwoTextNode" presStyleLbl="node3" presStyleIdx="0" presStyleCnt="4">
        <dgm:presLayoutVars>
          <dgm:chPref val="3"/>
        </dgm:presLayoutVars>
      </dgm:prSet>
      <dgm:spPr/>
    </dgm:pt>
    <dgm:pt modelId="{95D92E95-BFCC-416C-B9D3-E34504627EA2}" type="pres">
      <dgm:prSet presAssocID="{FB05C638-DFDD-4E13-A2B1-BAC7F209A82D}" presName="level3hierChild" presStyleCnt="0"/>
      <dgm:spPr/>
    </dgm:pt>
    <dgm:pt modelId="{194860DC-73B1-4E4E-A872-CE34DACBCA8A}" type="pres">
      <dgm:prSet presAssocID="{EF6A6917-5975-45C2-B642-B8F094DC61C9}" presName="conn2-1" presStyleLbl="parChTrans1D4" presStyleIdx="0" presStyleCnt="8"/>
      <dgm:spPr/>
    </dgm:pt>
    <dgm:pt modelId="{0AFAAFF6-9F6C-4CF2-A5C5-EB981AF83BEC}" type="pres">
      <dgm:prSet presAssocID="{EF6A6917-5975-45C2-B642-B8F094DC61C9}" presName="connTx" presStyleLbl="parChTrans1D4" presStyleIdx="0" presStyleCnt="8"/>
      <dgm:spPr/>
    </dgm:pt>
    <dgm:pt modelId="{512102BE-6076-4627-BF79-77F6712B42CD}" type="pres">
      <dgm:prSet presAssocID="{D405892C-DCEA-49FF-8899-913BEBA34EDA}" presName="root2" presStyleCnt="0"/>
      <dgm:spPr/>
    </dgm:pt>
    <dgm:pt modelId="{CAAAE265-8EEC-4A4E-8094-86F4484F549A}" type="pres">
      <dgm:prSet presAssocID="{D405892C-DCEA-49FF-8899-913BEBA34EDA}" presName="LevelTwoTextNode" presStyleLbl="node4" presStyleIdx="0" presStyleCnt="8" custScaleY="51544">
        <dgm:presLayoutVars>
          <dgm:chPref val="3"/>
        </dgm:presLayoutVars>
      </dgm:prSet>
      <dgm:spPr/>
    </dgm:pt>
    <dgm:pt modelId="{0E6B28A3-D4B7-4CF1-9A5B-CAF4DF9CA530}" type="pres">
      <dgm:prSet presAssocID="{D405892C-DCEA-49FF-8899-913BEBA34EDA}" presName="level3hierChild" presStyleCnt="0"/>
      <dgm:spPr/>
    </dgm:pt>
    <dgm:pt modelId="{3650F623-1FBF-43E9-9226-71D1783E6FF2}" type="pres">
      <dgm:prSet presAssocID="{5F36B240-5FF8-42D7-B16B-7DCEBFD63B98}" presName="conn2-1" presStyleLbl="parChTrans1D4" presStyleIdx="1" presStyleCnt="8"/>
      <dgm:spPr/>
    </dgm:pt>
    <dgm:pt modelId="{BCF7AAAF-BE38-4711-AA55-C344A0149E0B}" type="pres">
      <dgm:prSet presAssocID="{5F36B240-5FF8-42D7-B16B-7DCEBFD63B98}" presName="connTx" presStyleLbl="parChTrans1D4" presStyleIdx="1" presStyleCnt="8"/>
      <dgm:spPr/>
    </dgm:pt>
    <dgm:pt modelId="{FEEC7413-58D6-40F9-B3FF-E72C3FB37059}" type="pres">
      <dgm:prSet presAssocID="{95C78D9A-2084-42BE-8DEB-79654A153F7F}" presName="root2" presStyleCnt="0"/>
      <dgm:spPr/>
    </dgm:pt>
    <dgm:pt modelId="{B04CDBC2-E66A-45F9-8067-4292CF2C218F}" type="pres">
      <dgm:prSet presAssocID="{95C78D9A-2084-42BE-8DEB-79654A153F7F}" presName="LevelTwoTextNode" presStyleLbl="node4" presStyleIdx="1" presStyleCnt="8" custScaleY="51544">
        <dgm:presLayoutVars>
          <dgm:chPref val="3"/>
        </dgm:presLayoutVars>
      </dgm:prSet>
      <dgm:spPr/>
    </dgm:pt>
    <dgm:pt modelId="{EADE705C-0C98-41F9-A2EA-F95F80B6F941}" type="pres">
      <dgm:prSet presAssocID="{95C78D9A-2084-42BE-8DEB-79654A153F7F}" presName="level3hierChild" presStyleCnt="0"/>
      <dgm:spPr/>
    </dgm:pt>
    <dgm:pt modelId="{6AD4C950-E397-4DE9-A8CB-CE33864D0BF8}" type="pres">
      <dgm:prSet presAssocID="{9579D43C-990A-4049-9423-0296DE74E2E3}" presName="conn2-1" presStyleLbl="parChTrans1D3" presStyleIdx="1" presStyleCnt="4"/>
      <dgm:spPr/>
    </dgm:pt>
    <dgm:pt modelId="{02158C96-4E41-4620-B654-7E169303C9A2}" type="pres">
      <dgm:prSet presAssocID="{9579D43C-990A-4049-9423-0296DE74E2E3}" presName="connTx" presStyleLbl="parChTrans1D3" presStyleIdx="1" presStyleCnt="4"/>
      <dgm:spPr/>
    </dgm:pt>
    <dgm:pt modelId="{075B4B23-F15A-48A4-B28A-C4186D919EDB}" type="pres">
      <dgm:prSet presAssocID="{5F44F94E-5154-4E48-A8B8-FABC09CC9AFD}" presName="root2" presStyleCnt="0"/>
      <dgm:spPr/>
    </dgm:pt>
    <dgm:pt modelId="{182F6569-79FF-4D35-8A1A-46B89CB388E7}" type="pres">
      <dgm:prSet presAssocID="{5F44F94E-5154-4E48-A8B8-FABC09CC9AFD}" presName="LevelTwoTextNode" presStyleLbl="node3" presStyleIdx="1" presStyleCnt="4">
        <dgm:presLayoutVars>
          <dgm:chPref val="3"/>
        </dgm:presLayoutVars>
      </dgm:prSet>
      <dgm:spPr/>
    </dgm:pt>
    <dgm:pt modelId="{D4F113A4-498B-4A22-A3F2-0001EF3485C9}" type="pres">
      <dgm:prSet presAssocID="{5F44F94E-5154-4E48-A8B8-FABC09CC9AFD}" presName="level3hierChild" presStyleCnt="0"/>
      <dgm:spPr/>
    </dgm:pt>
    <dgm:pt modelId="{FDB9348B-2F47-49F6-B247-F9A7040C4B24}" type="pres">
      <dgm:prSet presAssocID="{078C28A6-B08E-46D0-A810-EC85C3C58D53}" presName="conn2-1" presStyleLbl="parChTrans1D4" presStyleIdx="2" presStyleCnt="8"/>
      <dgm:spPr/>
    </dgm:pt>
    <dgm:pt modelId="{C43A7A45-E692-4683-BA01-3832C35F9564}" type="pres">
      <dgm:prSet presAssocID="{078C28A6-B08E-46D0-A810-EC85C3C58D53}" presName="connTx" presStyleLbl="parChTrans1D4" presStyleIdx="2" presStyleCnt="8"/>
      <dgm:spPr/>
    </dgm:pt>
    <dgm:pt modelId="{7FEF60C4-E18A-4EE6-8DCF-D581D6E9B8D3}" type="pres">
      <dgm:prSet presAssocID="{E0A5650A-02BC-4CEC-AED6-088448CE753E}" presName="root2" presStyleCnt="0"/>
      <dgm:spPr/>
    </dgm:pt>
    <dgm:pt modelId="{842F695D-3FB2-4AFC-84CF-8E40C18CD373}" type="pres">
      <dgm:prSet presAssocID="{E0A5650A-02BC-4CEC-AED6-088448CE753E}" presName="LevelTwoTextNode" presStyleLbl="node4" presStyleIdx="2" presStyleCnt="8" custScaleY="51544">
        <dgm:presLayoutVars>
          <dgm:chPref val="3"/>
        </dgm:presLayoutVars>
      </dgm:prSet>
      <dgm:spPr/>
    </dgm:pt>
    <dgm:pt modelId="{4FFDCBDC-9FBB-40AE-B4A7-FB9B2BD3C428}" type="pres">
      <dgm:prSet presAssocID="{E0A5650A-02BC-4CEC-AED6-088448CE753E}" presName="level3hierChild" presStyleCnt="0"/>
      <dgm:spPr/>
    </dgm:pt>
    <dgm:pt modelId="{58F94C32-2612-4833-96BA-5E02BB921656}" type="pres">
      <dgm:prSet presAssocID="{8C0D6125-5CA1-4172-B1B2-1EA36D7925F9}" presName="conn2-1" presStyleLbl="parChTrans1D4" presStyleIdx="3" presStyleCnt="8"/>
      <dgm:spPr/>
    </dgm:pt>
    <dgm:pt modelId="{9F30EDAB-2E9A-49DE-8F92-9628C66EB725}" type="pres">
      <dgm:prSet presAssocID="{8C0D6125-5CA1-4172-B1B2-1EA36D7925F9}" presName="connTx" presStyleLbl="parChTrans1D4" presStyleIdx="3" presStyleCnt="8"/>
      <dgm:spPr/>
    </dgm:pt>
    <dgm:pt modelId="{621F36BD-1FD1-4BC6-860E-3D4DE1A96728}" type="pres">
      <dgm:prSet presAssocID="{001D76D9-793D-4045-9009-795192DF885A}" presName="root2" presStyleCnt="0"/>
      <dgm:spPr/>
    </dgm:pt>
    <dgm:pt modelId="{C5BFFCAD-1A1F-46D8-91D4-5E90BFDF0470}" type="pres">
      <dgm:prSet presAssocID="{001D76D9-793D-4045-9009-795192DF885A}" presName="LevelTwoTextNode" presStyleLbl="node4" presStyleIdx="3" presStyleCnt="8" custScaleY="51544">
        <dgm:presLayoutVars>
          <dgm:chPref val="3"/>
        </dgm:presLayoutVars>
      </dgm:prSet>
      <dgm:spPr/>
    </dgm:pt>
    <dgm:pt modelId="{ED7E71DF-1F5C-4877-926C-D8B850AE451D}" type="pres">
      <dgm:prSet presAssocID="{001D76D9-793D-4045-9009-795192DF885A}" presName="level3hierChild" presStyleCnt="0"/>
      <dgm:spPr/>
    </dgm:pt>
    <dgm:pt modelId="{6B7D827E-B5E4-4C6A-866C-1F622BE91D33}" type="pres">
      <dgm:prSet presAssocID="{F27D3C44-F085-407B-BE15-3F2B6C2751FA}" presName="conn2-1" presStyleLbl="parChTrans1D2" presStyleIdx="1" presStyleCnt="2"/>
      <dgm:spPr/>
    </dgm:pt>
    <dgm:pt modelId="{760007C6-C8C5-4AD5-AA43-2156070AE565}" type="pres">
      <dgm:prSet presAssocID="{F27D3C44-F085-407B-BE15-3F2B6C2751FA}" presName="connTx" presStyleLbl="parChTrans1D2" presStyleIdx="1" presStyleCnt="2"/>
      <dgm:spPr/>
    </dgm:pt>
    <dgm:pt modelId="{3972E05A-D6DC-4C27-8C5A-54D147ACD913}" type="pres">
      <dgm:prSet presAssocID="{DE7495D8-8154-4A07-805A-D7CF15E7CF3E}" presName="root2" presStyleCnt="0"/>
      <dgm:spPr/>
    </dgm:pt>
    <dgm:pt modelId="{01F37901-9BCE-4081-B3A0-796BF867DD27}" type="pres">
      <dgm:prSet presAssocID="{DE7495D8-8154-4A07-805A-D7CF15E7CF3E}" presName="LevelTwoTextNode" presStyleLbl="node2" presStyleIdx="1" presStyleCnt="2">
        <dgm:presLayoutVars>
          <dgm:chPref val="3"/>
        </dgm:presLayoutVars>
      </dgm:prSet>
      <dgm:spPr/>
    </dgm:pt>
    <dgm:pt modelId="{7DB736ED-B91B-4465-82B0-420A9A8911AA}" type="pres">
      <dgm:prSet presAssocID="{DE7495D8-8154-4A07-805A-D7CF15E7CF3E}" presName="level3hierChild" presStyleCnt="0"/>
      <dgm:spPr/>
    </dgm:pt>
    <dgm:pt modelId="{F9EBC0EF-8C64-494B-B477-600A5E825BD1}" type="pres">
      <dgm:prSet presAssocID="{E7B51734-CF56-4BB9-ABA8-AAFEB5DA5172}" presName="conn2-1" presStyleLbl="parChTrans1D3" presStyleIdx="2" presStyleCnt="4"/>
      <dgm:spPr/>
    </dgm:pt>
    <dgm:pt modelId="{551023D0-7FFA-43EA-B891-FAE7F7348932}" type="pres">
      <dgm:prSet presAssocID="{E7B51734-CF56-4BB9-ABA8-AAFEB5DA5172}" presName="connTx" presStyleLbl="parChTrans1D3" presStyleIdx="2" presStyleCnt="4"/>
      <dgm:spPr/>
    </dgm:pt>
    <dgm:pt modelId="{33D6FC25-2A65-4A5B-8F15-549A55F7B592}" type="pres">
      <dgm:prSet presAssocID="{C1E5DE62-EFC7-4FD4-A525-A30B53AB203E}" presName="root2" presStyleCnt="0"/>
      <dgm:spPr/>
    </dgm:pt>
    <dgm:pt modelId="{37AE41A2-76E5-4286-B38D-A86DC5A5B1EE}" type="pres">
      <dgm:prSet presAssocID="{C1E5DE62-EFC7-4FD4-A525-A30B53AB203E}" presName="LevelTwoTextNode" presStyleLbl="node3" presStyleIdx="2" presStyleCnt="4">
        <dgm:presLayoutVars>
          <dgm:chPref val="3"/>
        </dgm:presLayoutVars>
      </dgm:prSet>
      <dgm:spPr/>
    </dgm:pt>
    <dgm:pt modelId="{4A998C1C-913D-467F-90A0-219406E4FEC4}" type="pres">
      <dgm:prSet presAssocID="{C1E5DE62-EFC7-4FD4-A525-A30B53AB203E}" presName="level3hierChild" presStyleCnt="0"/>
      <dgm:spPr/>
    </dgm:pt>
    <dgm:pt modelId="{14FC1432-2041-4BFA-83CE-93431AB4F830}" type="pres">
      <dgm:prSet presAssocID="{1AE63DE1-CC01-4DD0-9097-F4573B69FC8B}" presName="conn2-1" presStyleLbl="parChTrans1D4" presStyleIdx="4" presStyleCnt="8"/>
      <dgm:spPr/>
    </dgm:pt>
    <dgm:pt modelId="{00BDF2C1-B04A-4B50-8091-81B7E3495047}" type="pres">
      <dgm:prSet presAssocID="{1AE63DE1-CC01-4DD0-9097-F4573B69FC8B}" presName="connTx" presStyleLbl="parChTrans1D4" presStyleIdx="4" presStyleCnt="8"/>
      <dgm:spPr/>
    </dgm:pt>
    <dgm:pt modelId="{C1FE1F94-3764-4E2D-9211-D1AE5DA3B1CA}" type="pres">
      <dgm:prSet presAssocID="{C49A93D2-F677-4961-AB9C-C9BB57934734}" presName="root2" presStyleCnt="0"/>
      <dgm:spPr/>
    </dgm:pt>
    <dgm:pt modelId="{2565082E-9B30-4A5E-8247-94368435758C}" type="pres">
      <dgm:prSet presAssocID="{C49A93D2-F677-4961-AB9C-C9BB57934734}" presName="LevelTwoTextNode" presStyleLbl="node4" presStyleIdx="4" presStyleCnt="8" custScaleY="51544">
        <dgm:presLayoutVars>
          <dgm:chPref val="3"/>
        </dgm:presLayoutVars>
      </dgm:prSet>
      <dgm:spPr/>
    </dgm:pt>
    <dgm:pt modelId="{D12F9DBA-FED4-41C3-BE7F-F816255DB8C5}" type="pres">
      <dgm:prSet presAssocID="{C49A93D2-F677-4961-AB9C-C9BB57934734}" presName="level3hierChild" presStyleCnt="0"/>
      <dgm:spPr/>
    </dgm:pt>
    <dgm:pt modelId="{2651C16B-8F17-4D58-B332-E7D7139544DE}" type="pres">
      <dgm:prSet presAssocID="{F3591EE7-E9E7-459F-B77B-17533E5B3715}" presName="conn2-1" presStyleLbl="parChTrans1D4" presStyleIdx="5" presStyleCnt="8"/>
      <dgm:spPr/>
    </dgm:pt>
    <dgm:pt modelId="{8AA60409-67E9-4CE5-8190-20DD75AB5877}" type="pres">
      <dgm:prSet presAssocID="{F3591EE7-E9E7-459F-B77B-17533E5B3715}" presName="connTx" presStyleLbl="parChTrans1D4" presStyleIdx="5" presStyleCnt="8"/>
      <dgm:spPr/>
    </dgm:pt>
    <dgm:pt modelId="{FCF0566C-B335-4453-8F03-67C42D39310F}" type="pres">
      <dgm:prSet presAssocID="{1F67B59E-0B73-4F30-95A2-9C432AA40DAE}" presName="root2" presStyleCnt="0"/>
      <dgm:spPr/>
    </dgm:pt>
    <dgm:pt modelId="{19DC3599-1112-4C75-B771-14402163B28F}" type="pres">
      <dgm:prSet presAssocID="{1F67B59E-0B73-4F30-95A2-9C432AA40DAE}" presName="LevelTwoTextNode" presStyleLbl="node4" presStyleIdx="5" presStyleCnt="8" custScaleY="51544">
        <dgm:presLayoutVars>
          <dgm:chPref val="3"/>
        </dgm:presLayoutVars>
      </dgm:prSet>
      <dgm:spPr/>
    </dgm:pt>
    <dgm:pt modelId="{5F8D8505-FE64-41D4-BC97-124D64B5677F}" type="pres">
      <dgm:prSet presAssocID="{1F67B59E-0B73-4F30-95A2-9C432AA40DAE}" presName="level3hierChild" presStyleCnt="0"/>
      <dgm:spPr/>
    </dgm:pt>
    <dgm:pt modelId="{AB96F517-FEC2-4270-A1F4-28A90A18EC88}" type="pres">
      <dgm:prSet presAssocID="{990C8F43-A18A-4E26-B9F2-E5713E47872F}" presName="conn2-1" presStyleLbl="parChTrans1D3" presStyleIdx="3" presStyleCnt="4"/>
      <dgm:spPr/>
    </dgm:pt>
    <dgm:pt modelId="{92EBF461-19FE-47C3-897B-0D581754383F}" type="pres">
      <dgm:prSet presAssocID="{990C8F43-A18A-4E26-B9F2-E5713E47872F}" presName="connTx" presStyleLbl="parChTrans1D3" presStyleIdx="3" presStyleCnt="4"/>
      <dgm:spPr/>
    </dgm:pt>
    <dgm:pt modelId="{AFFBF86D-BFD5-47DB-9BC8-0999247458AA}" type="pres">
      <dgm:prSet presAssocID="{F84A277E-9FF9-4770-A7C9-E1C3FD30B00D}" presName="root2" presStyleCnt="0"/>
      <dgm:spPr/>
    </dgm:pt>
    <dgm:pt modelId="{C442228A-C52E-4142-BB76-43399AA82CE4}" type="pres">
      <dgm:prSet presAssocID="{F84A277E-9FF9-4770-A7C9-E1C3FD30B00D}" presName="LevelTwoTextNode" presStyleLbl="node3" presStyleIdx="3" presStyleCnt="4">
        <dgm:presLayoutVars>
          <dgm:chPref val="3"/>
        </dgm:presLayoutVars>
      </dgm:prSet>
      <dgm:spPr/>
    </dgm:pt>
    <dgm:pt modelId="{A93A4AE6-9BD4-4AC7-93BC-DBF414273DA6}" type="pres">
      <dgm:prSet presAssocID="{F84A277E-9FF9-4770-A7C9-E1C3FD30B00D}" presName="level3hierChild" presStyleCnt="0"/>
      <dgm:spPr/>
    </dgm:pt>
    <dgm:pt modelId="{7C0B32DB-8FA0-42CC-A225-0746D3F6CBD6}" type="pres">
      <dgm:prSet presAssocID="{21C68FDD-069E-4685-852D-9E9DD80085B3}" presName="conn2-1" presStyleLbl="parChTrans1D4" presStyleIdx="6" presStyleCnt="8"/>
      <dgm:spPr/>
    </dgm:pt>
    <dgm:pt modelId="{211F8B4D-68BD-4622-951F-6D20F657D6B1}" type="pres">
      <dgm:prSet presAssocID="{21C68FDD-069E-4685-852D-9E9DD80085B3}" presName="connTx" presStyleLbl="parChTrans1D4" presStyleIdx="6" presStyleCnt="8"/>
      <dgm:spPr/>
    </dgm:pt>
    <dgm:pt modelId="{E0900292-9274-461C-AFA0-078989EC5792}" type="pres">
      <dgm:prSet presAssocID="{C79A21F6-2763-48E6-BD7F-1DB04A213D28}" presName="root2" presStyleCnt="0"/>
      <dgm:spPr/>
    </dgm:pt>
    <dgm:pt modelId="{392C9785-76B2-464B-8964-3B2E1D2CA9BA}" type="pres">
      <dgm:prSet presAssocID="{C79A21F6-2763-48E6-BD7F-1DB04A213D28}" presName="LevelTwoTextNode" presStyleLbl="node4" presStyleIdx="6" presStyleCnt="8" custScaleY="51544">
        <dgm:presLayoutVars>
          <dgm:chPref val="3"/>
        </dgm:presLayoutVars>
      </dgm:prSet>
      <dgm:spPr/>
    </dgm:pt>
    <dgm:pt modelId="{9DE7905A-A189-474F-9B7A-96E53D62FF44}" type="pres">
      <dgm:prSet presAssocID="{C79A21F6-2763-48E6-BD7F-1DB04A213D28}" presName="level3hierChild" presStyleCnt="0"/>
      <dgm:spPr/>
    </dgm:pt>
    <dgm:pt modelId="{25412BEB-2AB2-4279-A08C-02E9E8688A78}" type="pres">
      <dgm:prSet presAssocID="{89C8CF0D-A7E3-46A9-8D1B-879899ED3AFF}" presName="conn2-1" presStyleLbl="parChTrans1D4" presStyleIdx="7" presStyleCnt="8"/>
      <dgm:spPr/>
    </dgm:pt>
    <dgm:pt modelId="{379763A4-36E6-4381-9481-2FC5C09B9A8B}" type="pres">
      <dgm:prSet presAssocID="{89C8CF0D-A7E3-46A9-8D1B-879899ED3AFF}" presName="connTx" presStyleLbl="parChTrans1D4" presStyleIdx="7" presStyleCnt="8"/>
      <dgm:spPr/>
    </dgm:pt>
    <dgm:pt modelId="{03F56984-B143-488F-AF01-38AB00BC4FCB}" type="pres">
      <dgm:prSet presAssocID="{C985E5D0-19F4-453D-900A-F25D472E995D}" presName="root2" presStyleCnt="0"/>
      <dgm:spPr/>
    </dgm:pt>
    <dgm:pt modelId="{2AA12CC7-8804-4E83-803D-824536253631}" type="pres">
      <dgm:prSet presAssocID="{C985E5D0-19F4-453D-900A-F25D472E995D}" presName="LevelTwoTextNode" presStyleLbl="node4" presStyleIdx="7" presStyleCnt="8" custScaleY="51544">
        <dgm:presLayoutVars>
          <dgm:chPref val="3"/>
        </dgm:presLayoutVars>
      </dgm:prSet>
      <dgm:spPr/>
    </dgm:pt>
    <dgm:pt modelId="{8986DE0B-C3ED-4F96-8908-D86A449BFA78}" type="pres">
      <dgm:prSet presAssocID="{C985E5D0-19F4-453D-900A-F25D472E995D}" presName="level3hierChild" presStyleCnt="0"/>
      <dgm:spPr/>
    </dgm:pt>
  </dgm:ptLst>
  <dgm:cxnLst>
    <dgm:cxn modelId="{46AD580F-6BD5-40BC-9DD2-67F712E6BF84}" srcId="{EE158FBE-5B81-47E9-B03B-5E599413DF11}" destId="{5F44F94E-5154-4E48-A8B8-FABC09CC9AFD}" srcOrd="1" destOrd="0" parTransId="{9579D43C-990A-4049-9423-0296DE74E2E3}" sibTransId="{086E0F5D-85DB-4EDA-954B-52A3E4214A6F}"/>
    <dgm:cxn modelId="{D11AF410-B37B-4D96-B21E-F8CEFF6F9A0A}" type="presOf" srcId="{C1E5DE62-EFC7-4FD4-A525-A30B53AB203E}" destId="{37AE41A2-76E5-4286-B38D-A86DC5A5B1EE}" srcOrd="0" destOrd="0" presId="urn:microsoft.com/office/officeart/2008/layout/HorizontalMultiLevelHierarchy"/>
    <dgm:cxn modelId="{27D3D217-384C-472E-9F8C-64C06C10DEE5}" type="presOf" srcId="{E0A5650A-02BC-4CEC-AED6-088448CE753E}" destId="{842F695D-3FB2-4AFC-84CF-8E40C18CD373}" srcOrd="0" destOrd="0" presId="urn:microsoft.com/office/officeart/2008/layout/HorizontalMultiLevelHierarchy"/>
    <dgm:cxn modelId="{DA49D119-C771-4334-9F0E-05236D606027}" srcId="{5F44F94E-5154-4E48-A8B8-FABC09CC9AFD}" destId="{E0A5650A-02BC-4CEC-AED6-088448CE753E}" srcOrd="0" destOrd="0" parTransId="{078C28A6-B08E-46D0-A810-EC85C3C58D53}" sibTransId="{D16EB094-0361-4CA1-96CD-D3ED4649B92B}"/>
    <dgm:cxn modelId="{77A35624-2F46-4C2C-99F2-1706654A8575}" type="presOf" srcId="{5F36B240-5FF8-42D7-B16B-7DCEBFD63B98}" destId="{3650F623-1FBF-43E9-9226-71D1783E6FF2}" srcOrd="0" destOrd="0" presId="urn:microsoft.com/office/officeart/2008/layout/HorizontalMultiLevelHierarchy"/>
    <dgm:cxn modelId="{4B7E8B26-D81C-4FCC-8F2A-B677E341CE2E}" type="presOf" srcId="{21C68FDD-069E-4685-852D-9E9DD80085B3}" destId="{7C0B32DB-8FA0-42CC-A225-0746D3F6CBD6}" srcOrd="0" destOrd="0" presId="urn:microsoft.com/office/officeart/2008/layout/HorizontalMultiLevelHierarchy"/>
    <dgm:cxn modelId="{9407E626-35C1-450D-91AD-C204B4767E2C}" srcId="{F84A277E-9FF9-4770-A7C9-E1C3FD30B00D}" destId="{C79A21F6-2763-48E6-BD7F-1DB04A213D28}" srcOrd="0" destOrd="0" parTransId="{21C68FDD-069E-4685-852D-9E9DD80085B3}" sibTransId="{E332A2C7-A59A-45F7-B334-5988733F32F2}"/>
    <dgm:cxn modelId="{8DA66A27-1CA1-4674-AF8F-95D28E8B5B30}" type="presOf" srcId="{1F67B59E-0B73-4F30-95A2-9C432AA40DAE}" destId="{19DC3599-1112-4C75-B771-14402163B28F}" srcOrd="0" destOrd="0" presId="urn:microsoft.com/office/officeart/2008/layout/HorizontalMultiLevelHierarchy"/>
    <dgm:cxn modelId="{AF46A82C-73C6-4996-8CC7-5364D3E6FC43}" srcId="{DE7495D8-8154-4A07-805A-D7CF15E7CF3E}" destId="{C1E5DE62-EFC7-4FD4-A525-A30B53AB203E}" srcOrd="0" destOrd="0" parTransId="{E7B51734-CF56-4BB9-ABA8-AAFEB5DA5172}" sibTransId="{8DC5D7E3-CF2F-48E7-B808-180574618BAE}"/>
    <dgm:cxn modelId="{6C83C12C-640B-43E1-8F5F-E07EF12D2BFB}" type="presOf" srcId="{C79A21F6-2763-48E6-BD7F-1DB04A213D28}" destId="{392C9785-76B2-464B-8964-3B2E1D2CA9BA}" srcOrd="0" destOrd="0" presId="urn:microsoft.com/office/officeart/2008/layout/HorizontalMultiLevelHierarchy"/>
    <dgm:cxn modelId="{E9A9072D-AB16-4176-9984-B0A37E7B98F2}" type="presOf" srcId="{078C28A6-B08E-46D0-A810-EC85C3C58D53}" destId="{FDB9348B-2F47-49F6-B247-F9A7040C4B24}" srcOrd="0" destOrd="0" presId="urn:microsoft.com/office/officeart/2008/layout/HorizontalMultiLevelHierarchy"/>
    <dgm:cxn modelId="{F696582F-7324-4CE2-AB99-562DDAE55E59}" type="presOf" srcId="{EF6A6917-5975-45C2-B642-B8F094DC61C9}" destId="{0AFAAFF6-9F6C-4CF2-A5C5-EB981AF83BEC}" srcOrd="1" destOrd="0" presId="urn:microsoft.com/office/officeart/2008/layout/HorizontalMultiLevelHierarchy"/>
    <dgm:cxn modelId="{294F0532-1C82-4385-8FC3-F80D7F67682B}" type="presOf" srcId="{001D76D9-793D-4045-9009-795192DF885A}" destId="{C5BFFCAD-1A1F-46D8-91D4-5E90BFDF0470}" srcOrd="0" destOrd="0" presId="urn:microsoft.com/office/officeart/2008/layout/HorizontalMultiLevelHierarchy"/>
    <dgm:cxn modelId="{D724AF33-6F4F-4EF5-A13A-0FD1C8FE6C41}" type="presOf" srcId="{89C8CF0D-A7E3-46A9-8D1B-879899ED3AFF}" destId="{25412BEB-2AB2-4279-A08C-02E9E8688A78}" srcOrd="0" destOrd="0" presId="urn:microsoft.com/office/officeart/2008/layout/HorizontalMultiLevelHierarchy"/>
    <dgm:cxn modelId="{56D1B233-E907-4A20-B9AB-5C014C931445}" type="presOf" srcId="{5F36B240-5FF8-42D7-B16B-7DCEBFD63B98}" destId="{BCF7AAAF-BE38-4711-AA55-C344A0149E0B}" srcOrd="1" destOrd="0" presId="urn:microsoft.com/office/officeart/2008/layout/HorizontalMultiLevelHierarchy"/>
    <dgm:cxn modelId="{B7B2B733-D92F-4BE5-90D9-1D5B40EDCB1D}" srcId="{DE7495D8-8154-4A07-805A-D7CF15E7CF3E}" destId="{F84A277E-9FF9-4770-A7C9-E1C3FD30B00D}" srcOrd="1" destOrd="0" parTransId="{990C8F43-A18A-4E26-B9F2-E5713E47872F}" sibTransId="{E22E3DE1-6CB1-4A12-B0E3-739D37B3931B}"/>
    <dgm:cxn modelId="{C7D7EC41-247E-4D3E-BE07-B7DFF554E258}" type="presOf" srcId="{F84A277E-9FF9-4770-A7C9-E1C3FD30B00D}" destId="{C442228A-C52E-4142-BB76-43399AA82CE4}" srcOrd="0" destOrd="0" presId="urn:microsoft.com/office/officeart/2008/layout/HorizontalMultiLevelHierarchy"/>
    <dgm:cxn modelId="{27170963-23DD-4E7F-BB12-2F01AF912D84}" type="presOf" srcId="{1AE63DE1-CC01-4DD0-9097-F4573B69FC8B}" destId="{14FC1432-2041-4BFA-83CE-93431AB4F830}" srcOrd="0" destOrd="0" presId="urn:microsoft.com/office/officeart/2008/layout/HorizontalMultiLevelHierarchy"/>
    <dgm:cxn modelId="{CE55EB63-B0B2-4D4B-AC18-FAB253964A1C}" srcId="{5F44F94E-5154-4E48-A8B8-FABC09CC9AFD}" destId="{001D76D9-793D-4045-9009-795192DF885A}" srcOrd="1" destOrd="0" parTransId="{8C0D6125-5CA1-4172-B1B2-1EA36D7925F9}" sibTransId="{3A83F76F-22EF-496B-9424-D33E68529545}"/>
    <dgm:cxn modelId="{D843CC66-A1AD-4686-B223-73A62544D6B2}" type="presOf" srcId="{FB05C638-DFDD-4E13-A2B1-BAC7F209A82D}" destId="{953F7042-EEA5-42CE-B121-E30657D1A215}" srcOrd="0" destOrd="0" presId="urn:microsoft.com/office/officeart/2008/layout/HorizontalMultiLevelHierarchy"/>
    <dgm:cxn modelId="{7F80F446-0A3C-49B9-861A-8E33316EAEE9}" type="presOf" srcId="{C49A93D2-F677-4961-AB9C-C9BB57934734}" destId="{2565082E-9B30-4A5E-8247-94368435758C}" srcOrd="0" destOrd="0" presId="urn:microsoft.com/office/officeart/2008/layout/HorizontalMultiLevelHierarchy"/>
    <dgm:cxn modelId="{91F4CD48-402C-497D-850C-FD8343300CEF}" type="presOf" srcId="{8C0D6125-5CA1-4172-B1B2-1EA36D7925F9}" destId="{9F30EDAB-2E9A-49DE-8F92-9628C66EB725}" srcOrd="1" destOrd="0" presId="urn:microsoft.com/office/officeart/2008/layout/HorizontalMultiLevelHierarchy"/>
    <dgm:cxn modelId="{4EB7A84F-09C3-4F75-8162-64FDD6ADBA2E}" srcId="{038D6C25-07AD-45AC-8CB3-E71D77B0BE2A}" destId="{DE7495D8-8154-4A07-805A-D7CF15E7CF3E}" srcOrd="1" destOrd="0" parTransId="{F27D3C44-F085-407B-BE15-3F2B6C2751FA}" sibTransId="{6DB5CC99-6A9F-4590-BDBE-8316B7FBBAF6}"/>
    <dgm:cxn modelId="{6A596C50-A8AF-4844-986B-4C8AA10C0CEA}" type="presOf" srcId="{8C0D6125-5CA1-4172-B1B2-1EA36D7925F9}" destId="{58F94C32-2612-4833-96BA-5E02BB921656}" srcOrd="0" destOrd="0" presId="urn:microsoft.com/office/officeart/2008/layout/HorizontalMultiLevelHierarchy"/>
    <dgm:cxn modelId="{A1273555-7C92-4DB4-ADB0-393A5C45EDBD}" type="presOf" srcId="{95C78D9A-2084-42BE-8DEB-79654A153F7F}" destId="{B04CDBC2-E66A-45F9-8067-4292CF2C218F}" srcOrd="0" destOrd="0" presId="urn:microsoft.com/office/officeart/2008/layout/HorizontalMultiLevelHierarchy"/>
    <dgm:cxn modelId="{22994D76-6CCC-413C-9C7A-F2A1D958873D}" type="presOf" srcId="{288D7B96-F7A4-4493-8884-416B990AC18B}" destId="{F2E68452-A5B4-4062-BCDC-3CFCF4B1F81B}" srcOrd="0" destOrd="0" presId="urn:microsoft.com/office/officeart/2008/layout/HorizontalMultiLevelHierarchy"/>
    <dgm:cxn modelId="{B8842257-43E8-4DC9-B517-972AE039A89E}" type="presOf" srcId="{990C8F43-A18A-4E26-B9F2-E5713E47872F}" destId="{92EBF461-19FE-47C3-897B-0D581754383F}" srcOrd="1" destOrd="0" presId="urn:microsoft.com/office/officeart/2008/layout/HorizontalMultiLevelHierarchy"/>
    <dgm:cxn modelId="{CA216477-0384-4CA5-9A69-69EBA8FB6E22}" type="presOf" srcId="{EF6A6917-5975-45C2-B642-B8F094DC61C9}" destId="{194860DC-73B1-4E4E-A872-CE34DACBCA8A}" srcOrd="0" destOrd="0" presId="urn:microsoft.com/office/officeart/2008/layout/HorizontalMultiLevelHierarchy"/>
    <dgm:cxn modelId="{498DB67B-72CE-4F6F-874F-317619B02598}" type="presOf" srcId="{038D6C25-07AD-45AC-8CB3-E71D77B0BE2A}" destId="{2790F5C3-651E-498D-8684-BD659090DF33}" srcOrd="0" destOrd="0" presId="urn:microsoft.com/office/officeart/2008/layout/HorizontalMultiLevelHierarchy"/>
    <dgm:cxn modelId="{3EFEE27D-B40A-4C5D-B668-36934CDFB956}" type="presOf" srcId="{990C8F43-A18A-4E26-B9F2-E5713E47872F}" destId="{AB96F517-FEC2-4270-A1F4-28A90A18EC88}" srcOrd="0" destOrd="0" presId="urn:microsoft.com/office/officeart/2008/layout/HorizontalMultiLevelHierarchy"/>
    <dgm:cxn modelId="{0C29777E-6401-42BB-97B7-E5969CC1F220}" type="presOf" srcId="{F3591EE7-E9E7-459F-B77B-17533E5B3715}" destId="{2651C16B-8F17-4D58-B332-E7D7139544DE}" srcOrd="0" destOrd="0" presId="urn:microsoft.com/office/officeart/2008/layout/HorizontalMultiLevelHierarchy"/>
    <dgm:cxn modelId="{78EA2681-F132-4CA8-B9E5-90AA6FCE6257}" type="presOf" srcId="{9579D43C-990A-4049-9423-0296DE74E2E3}" destId="{02158C96-4E41-4620-B654-7E169303C9A2}" srcOrd="1" destOrd="0" presId="urn:microsoft.com/office/officeart/2008/layout/HorizontalMultiLevelHierarchy"/>
    <dgm:cxn modelId="{02D36C89-0AD6-4457-8D20-8956172C68FE}" type="presOf" srcId="{DE7495D8-8154-4A07-805A-D7CF15E7CF3E}" destId="{01F37901-9BCE-4081-B3A0-796BF867DD27}" srcOrd="0" destOrd="0" presId="urn:microsoft.com/office/officeart/2008/layout/HorizontalMultiLevelHierarchy"/>
    <dgm:cxn modelId="{1926258A-C303-42EE-A7B7-251FF15BF62F}" type="presOf" srcId="{F22B5E06-7B3B-4340-AD67-141EEEB8AE91}" destId="{4EC6EBF2-4419-4874-987B-44A5CCA7D1D9}" srcOrd="0" destOrd="0" presId="urn:microsoft.com/office/officeart/2008/layout/HorizontalMultiLevelHierarchy"/>
    <dgm:cxn modelId="{10135E8E-EFE4-472D-B25A-F81220F25CD8}" type="presOf" srcId="{E7B51734-CF56-4BB9-ABA8-AAFEB5DA5172}" destId="{F9EBC0EF-8C64-494B-B477-600A5E825BD1}" srcOrd="0" destOrd="0" presId="urn:microsoft.com/office/officeart/2008/layout/HorizontalMultiLevelHierarchy"/>
    <dgm:cxn modelId="{32363790-DD11-4780-B84A-2BFF7CE7D0DA}" type="presOf" srcId="{EE158FBE-5B81-47E9-B03B-5E599413DF11}" destId="{CFB3C214-DF05-4D93-A0C3-20858EC72659}" srcOrd="0" destOrd="0" presId="urn:microsoft.com/office/officeart/2008/layout/HorizontalMultiLevelHierarchy"/>
    <dgm:cxn modelId="{CD22B691-8713-4C4E-A8D7-7E589067D0C3}" type="presOf" srcId="{F22B5E06-7B3B-4340-AD67-141EEEB8AE91}" destId="{05144406-5EC7-4CF6-B092-D1B9102D16F0}" srcOrd="1" destOrd="0" presId="urn:microsoft.com/office/officeart/2008/layout/HorizontalMultiLevelHierarchy"/>
    <dgm:cxn modelId="{BAE60398-B838-4960-B67A-1B61F519A6F1}" type="presOf" srcId="{F27D3C44-F085-407B-BE15-3F2B6C2751FA}" destId="{6B7D827E-B5E4-4C6A-866C-1F622BE91D33}" srcOrd="0" destOrd="0" presId="urn:microsoft.com/office/officeart/2008/layout/HorizontalMultiLevelHierarchy"/>
    <dgm:cxn modelId="{4CC8A998-D68F-48E5-AB2B-F821F345A6A3}" type="presOf" srcId="{21C68FDD-069E-4685-852D-9E9DD80085B3}" destId="{211F8B4D-68BD-4622-951F-6D20F657D6B1}" srcOrd="1" destOrd="0" presId="urn:microsoft.com/office/officeart/2008/layout/HorizontalMultiLevelHierarchy"/>
    <dgm:cxn modelId="{F781F799-93BF-4391-8BBF-7E98802681DD}" srcId="{F84A277E-9FF9-4770-A7C9-E1C3FD30B00D}" destId="{C985E5D0-19F4-453D-900A-F25D472E995D}" srcOrd="1" destOrd="0" parTransId="{89C8CF0D-A7E3-46A9-8D1B-879899ED3AFF}" sibTransId="{15304348-DA6F-4BDC-9118-5EEE176BBCD6}"/>
    <dgm:cxn modelId="{4ACAC2A1-5C48-4F4D-A452-7E3C9282754F}" type="presOf" srcId="{89C8CF0D-A7E3-46A9-8D1B-879899ED3AFF}" destId="{379763A4-36E6-4381-9481-2FC5C09B9A8B}" srcOrd="1" destOrd="0" presId="urn:microsoft.com/office/officeart/2008/layout/HorizontalMultiLevelHierarchy"/>
    <dgm:cxn modelId="{8CD4F9A7-E634-4860-8204-06E3A0FFD651}" type="presOf" srcId="{E7B51734-CF56-4BB9-ABA8-AAFEB5DA5172}" destId="{551023D0-7FFA-43EA-B891-FAE7F7348932}" srcOrd="1" destOrd="0" presId="urn:microsoft.com/office/officeart/2008/layout/HorizontalMultiLevelHierarchy"/>
    <dgm:cxn modelId="{59BEFCAD-E6E0-4FF7-904E-76337841D920}" srcId="{3F9A59D0-F665-49EF-836C-1E3937A1AABC}" destId="{038D6C25-07AD-45AC-8CB3-E71D77B0BE2A}" srcOrd="0" destOrd="0" parTransId="{96CEF989-C925-48CB-963F-A24B1C6A1C69}" sibTransId="{D7F2E266-32C1-46B8-87AF-833D0EA426D1}"/>
    <dgm:cxn modelId="{10723CB0-9961-4D02-B1B3-C01BD06F0A28}" srcId="{038D6C25-07AD-45AC-8CB3-E71D77B0BE2A}" destId="{EE158FBE-5B81-47E9-B03B-5E599413DF11}" srcOrd="0" destOrd="0" parTransId="{F22B5E06-7B3B-4340-AD67-141EEEB8AE91}" sibTransId="{6F07305D-62A5-4B29-AE24-1032E4F1EFD1}"/>
    <dgm:cxn modelId="{E9D4CBC0-B334-4CA4-B26D-067355A0A58C}" type="presOf" srcId="{078C28A6-B08E-46D0-A810-EC85C3C58D53}" destId="{C43A7A45-E692-4683-BA01-3832C35F9564}" srcOrd="1" destOrd="0" presId="urn:microsoft.com/office/officeart/2008/layout/HorizontalMultiLevelHierarchy"/>
    <dgm:cxn modelId="{33EA5AC3-95E5-41D3-B4AA-C92FDB9B211A}" type="presOf" srcId="{1AE63DE1-CC01-4DD0-9097-F4573B69FC8B}" destId="{00BDF2C1-B04A-4B50-8091-81B7E3495047}" srcOrd="1" destOrd="0" presId="urn:microsoft.com/office/officeart/2008/layout/HorizontalMultiLevelHierarchy"/>
    <dgm:cxn modelId="{3CCC4FC6-996F-4BBA-B75F-A4350E4E771E}" type="presOf" srcId="{D405892C-DCEA-49FF-8899-913BEBA34EDA}" destId="{CAAAE265-8EEC-4A4E-8094-86F4484F549A}" srcOrd="0" destOrd="0" presId="urn:microsoft.com/office/officeart/2008/layout/HorizontalMultiLevelHierarchy"/>
    <dgm:cxn modelId="{9FA1FBC6-FBF4-4ABD-908B-7F739EA9CC9F}" type="presOf" srcId="{9579D43C-990A-4049-9423-0296DE74E2E3}" destId="{6AD4C950-E397-4DE9-A8CB-CE33864D0BF8}" srcOrd="0" destOrd="0" presId="urn:microsoft.com/office/officeart/2008/layout/HorizontalMultiLevelHierarchy"/>
    <dgm:cxn modelId="{9B183CCC-448E-4550-8791-CCF78B53C465}" srcId="{C1E5DE62-EFC7-4FD4-A525-A30B53AB203E}" destId="{C49A93D2-F677-4961-AB9C-C9BB57934734}" srcOrd="0" destOrd="0" parTransId="{1AE63DE1-CC01-4DD0-9097-F4573B69FC8B}" sibTransId="{7059C888-0360-47EA-8DF9-0FC958E4AF1D}"/>
    <dgm:cxn modelId="{A4F41DCD-4632-4F40-B2CC-076C5B455726}" type="presOf" srcId="{5F44F94E-5154-4E48-A8B8-FABC09CC9AFD}" destId="{182F6569-79FF-4D35-8A1A-46B89CB388E7}" srcOrd="0" destOrd="0" presId="urn:microsoft.com/office/officeart/2008/layout/HorizontalMultiLevelHierarchy"/>
    <dgm:cxn modelId="{E50449E3-0AFC-4C1D-A5F9-4A350CADC793}" type="presOf" srcId="{F27D3C44-F085-407B-BE15-3F2B6C2751FA}" destId="{760007C6-C8C5-4AD5-AA43-2156070AE565}" srcOrd="1" destOrd="0" presId="urn:microsoft.com/office/officeart/2008/layout/HorizontalMultiLevelHierarchy"/>
    <dgm:cxn modelId="{5FE874EB-B204-4C4C-BD1B-84169A7FD217}" srcId="{FB05C638-DFDD-4E13-A2B1-BAC7F209A82D}" destId="{95C78D9A-2084-42BE-8DEB-79654A153F7F}" srcOrd="1" destOrd="0" parTransId="{5F36B240-5FF8-42D7-B16B-7DCEBFD63B98}" sibTransId="{8E773850-007A-452B-A74A-D25AD0AF02CD}"/>
    <dgm:cxn modelId="{4EDDD5F0-4574-4ECB-9997-651E7C898FC0}" type="presOf" srcId="{F3591EE7-E9E7-459F-B77B-17533E5B3715}" destId="{8AA60409-67E9-4CE5-8190-20DD75AB5877}" srcOrd="1" destOrd="0" presId="urn:microsoft.com/office/officeart/2008/layout/HorizontalMultiLevelHierarchy"/>
    <dgm:cxn modelId="{E4CE8EF3-6F24-419F-B3D1-F70639629FD9}" srcId="{C1E5DE62-EFC7-4FD4-A525-A30B53AB203E}" destId="{1F67B59E-0B73-4F30-95A2-9C432AA40DAE}" srcOrd="1" destOrd="0" parTransId="{F3591EE7-E9E7-459F-B77B-17533E5B3715}" sibTransId="{1F57F7C5-1A95-4E1A-81F0-0B0F0174DD24}"/>
    <dgm:cxn modelId="{27E18AF4-2EA0-4047-B638-52787949C544}" type="presOf" srcId="{C985E5D0-19F4-453D-900A-F25D472E995D}" destId="{2AA12CC7-8804-4E83-803D-824536253631}" srcOrd="0" destOrd="0" presId="urn:microsoft.com/office/officeart/2008/layout/HorizontalMultiLevelHierarchy"/>
    <dgm:cxn modelId="{004D9CF5-5612-4247-ABFA-339D7C88748E}" type="presOf" srcId="{3F9A59D0-F665-49EF-836C-1E3937A1AABC}" destId="{795440D9-98CB-4B97-9A95-8B0397C3AD0C}" srcOrd="0" destOrd="0" presId="urn:microsoft.com/office/officeart/2008/layout/HorizontalMultiLevelHierarchy"/>
    <dgm:cxn modelId="{DCFE5CF7-F23E-4AAD-BEC8-2291448F06EE}" srcId="{FB05C638-DFDD-4E13-A2B1-BAC7F209A82D}" destId="{D405892C-DCEA-49FF-8899-913BEBA34EDA}" srcOrd="0" destOrd="0" parTransId="{EF6A6917-5975-45C2-B642-B8F094DC61C9}" sibTransId="{89802E50-8C24-43BE-AD99-E319C64F63C9}"/>
    <dgm:cxn modelId="{BB6075FB-2ACE-40A9-BE2B-887A4A198D42}" srcId="{EE158FBE-5B81-47E9-B03B-5E599413DF11}" destId="{FB05C638-DFDD-4E13-A2B1-BAC7F209A82D}" srcOrd="0" destOrd="0" parTransId="{288D7B96-F7A4-4493-8884-416B990AC18B}" sibTransId="{9F3C8780-2AF4-4E4F-BCD4-CAF0FC3D994B}"/>
    <dgm:cxn modelId="{40B08EFD-6C3B-43A5-A9E5-4586FB90DF16}" type="presOf" srcId="{288D7B96-F7A4-4493-8884-416B990AC18B}" destId="{B4DE00FF-2B7D-4D7B-899E-F0079EF82B87}" srcOrd="1" destOrd="0" presId="urn:microsoft.com/office/officeart/2008/layout/HorizontalMultiLevelHierarchy"/>
    <dgm:cxn modelId="{384D2DAD-E4EA-4CD3-9276-5A63EF116820}" type="presParOf" srcId="{795440D9-98CB-4B97-9A95-8B0397C3AD0C}" destId="{D53C1844-DD8B-4E06-9B39-7E8AEFD5B0B4}" srcOrd="0" destOrd="0" presId="urn:microsoft.com/office/officeart/2008/layout/HorizontalMultiLevelHierarchy"/>
    <dgm:cxn modelId="{B796C9DF-EC40-40CD-897C-BFB6022570F7}" type="presParOf" srcId="{D53C1844-DD8B-4E06-9B39-7E8AEFD5B0B4}" destId="{2790F5C3-651E-498D-8684-BD659090DF33}" srcOrd="0" destOrd="0" presId="urn:microsoft.com/office/officeart/2008/layout/HorizontalMultiLevelHierarchy"/>
    <dgm:cxn modelId="{01D2D35D-7718-4772-BF6B-B97463DAA592}" type="presParOf" srcId="{D53C1844-DD8B-4E06-9B39-7E8AEFD5B0B4}" destId="{BED4149D-1888-40CD-A45B-BC1115B112CB}" srcOrd="1" destOrd="0" presId="urn:microsoft.com/office/officeart/2008/layout/HorizontalMultiLevelHierarchy"/>
    <dgm:cxn modelId="{C98A35FB-2883-4573-8ACD-847BB818727D}" type="presParOf" srcId="{BED4149D-1888-40CD-A45B-BC1115B112CB}" destId="{4EC6EBF2-4419-4874-987B-44A5CCA7D1D9}" srcOrd="0" destOrd="0" presId="urn:microsoft.com/office/officeart/2008/layout/HorizontalMultiLevelHierarchy"/>
    <dgm:cxn modelId="{50FA1A17-DDE1-4390-B5A3-0D29CE88576D}" type="presParOf" srcId="{4EC6EBF2-4419-4874-987B-44A5CCA7D1D9}" destId="{05144406-5EC7-4CF6-B092-D1B9102D16F0}" srcOrd="0" destOrd="0" presId="urn:microsoft.com/office/officeart/2008/layout/HorizontalMultiLevelHierarchy"/>
    <dgm:cxn modelId="{5D5F044F-DBCC-4B19-96A9-E0FE32B06891}" type="presParOf" srcId="{BED4149D-1888-40CD-A45B-BC1115B112CB}" destId="{330284BC-C934-4DE6-A17A-5A548A4990B7}" srcOrd="1" destOrd="0" presId="urn:microsoft.com/office/officeart/2008/layout/HorizontalMultiLevelHierarchy"/>
    <dgm:cxn modelId="{48958E99-6EBC-4994-BF26-0D15F62224DF}" type="presParOf" srcId="{330284BC-C934-4DE6-A17A-5A548A4990B7}" destId="{CFB3C214-DF05-4D93-A0C3-20858EC72659}" srcOrd="0" destOrd="0" presId="urn:microsoft.com/office/officeart/2008/layout/HorizontalMultiLevelHierarchy"/>
    <dgm:cxn modelId="{F386A441-A7C9-404A-8578-4889A89CB1A9}" type="presParOf" srcId="{330284BC-C934-4DE6-A17A-5A548A4990B7}" destId="{72823BB1-A2D1-4271-B785-310B89EF4172}" srcOrd="1" destOrd="0" presId="urn:microsoft.com/office/officeart/2008/layout/HorizontalMultiLevelHierarchy"/>
    <dgm:cxn modelId="{0C40E616-93A0-4AFA-84FA-A09FF034DCF4}" type="presParOf" srcId="{72823BB1-A2D1-4271-B785-310B89EF4172}" destId="{F2E68452-A5B4-4062-BCDC-3CFCF4B1F81B}" srcOrd="0" destOrd="0" presId="urn:microsoft.com/office/officeart/2008/layout/HorizontalMultiLevelHierarchy"/>
    <dgm:cxn modelId="{10CE4B6E-B95F-4C71-A5CC-324C812F5936}" type="presParOf" srcId="{F2E68452-A5B4-4062-BCDC-3CFCF4B1F81B}" destId="{B4DE00FF-2B7D-4D7B-899E-F0079EF82B87}" srcOrd="0" destOrd="0" presId="urn:microsoft.com/office/officeart/2008/layout/HorizontalMultiLevelHierarchy"/>
    <dgm:cxn modelId="{CC972810-2CA2-413B-AB3A-540EBDFA0FAF}" type="presParOf" srcId="{72823BB1-A2D1-4271-B785-310B89EF4172}" destId="{1D9976A9-677E-4BEA-BB54-E872DE624D58}" srcOrd="1" destOrd="0" presId="urn:microsoft.com/office/officeart/2008/layout/HorizontalMultiLevelHierarchy"/>
    <dgm:cxn modelId="{E79F7DC3-610E-4C2F-88A5-CB5F957E5D85}" type="presParOf" srcId="{1D9976A9-677E-4BEA-BB54-E872DE624D58}" destId="{953F7042-EEA5-42CE-B121-E30657D1A215}" srcOrd="0" destOrd="0" presId="urn:microsoft.com/office/officeart/2008/layout/HorizontalMultiLevelHierarchy"/>
    <dgm:cxn modelId="{32BC02C1-AC1F-4855-818C-1CB9D3DE948B}" type="presParOf" srcId="{1D9976A9-677E-4BEA-BB54-E872DE624D58}" destId="{95D92E95-BFCC-416C-B9D3-E34504627EA2}" srcOrd="1" destOrd="0" presId="urn:microsoft.com/office/officeart/2008/layout/HorizontalMultiLevelHierarchy"/>
    <dgm:cxn modelId="{0BE34A83-EEA3-4017-BB98-D0B40A1B84CD}" type="presParOf" srcId="{95D92E95-BFCC-416C-B9D3-E34504627EA2}" destId="{194860DC-73B1-4E4E-A872-CE34DACBCA8A}" srcOrd="0" destOrd="0" presId="urn:microsoft.com/office/officeart/2008/layout/HorizontalMultiLevelHierarchy"/>
    <dgm:cxn modelId="{72499D8D-5CCF-4106-919C-678E3793ED9B}" type="presParOf" srcId="{194860DC-73B1-4E4E-A872-CE34DACBCA8A}" destId="{0AFAAFF6-9F6C-4CF2-A5C5-EB981AF83BEC}" srcOrd="0" destOrd="0" presId="urn:microsoft.com/office/officeart/2008/layout/HorizontalMultiLevelHierarchy"/>
    <dgm:cxn modelId="{AE3C311B-6CAD-4A32-A86E-496F6A448A30}" type="presParOf" srcId="{95D92E95-BFCC-416C-B9D3-E34504627EA2}" destId="{512102BE-6076-4627-BF79-77F6712B42CD}" srcOrd="1" destOrd="0" presId="urn:microsoft.com/office/officeart/2008/layout/HorizontalMultiLevelHierarchy"/>
    <dgm:cxn modelId="{97282D53-EBA0-47A1-8D96-77BA74C48B23}" type="presParOf" srcId="{512102BE-6076-4627-BF79-77F6712B42CD}" destId="{CAAAE265-8EEC-4A4E-8094-86F4484F549A}" srcOrd="0" destOrd="0" presId="urn:microsoft.com/office/officeart/2008/layout/HorizontalMultiLevelHierarchy"/>
    <dgm:cxn modelId="{87D1C1C1-C048-42A9-8CC5-13ACE6F689E5}" type="presParOf" srcId="{512102BE-6076-4627-BF79-77F6712B42CD}" destId="{0E6B28A3-D4B7-4CF1-9A5B-CAF4DF9CA530}" srcOrd="1" destOrd="0" presId="urn:microsoft.com/office/officeart/2008/layout/HorizontalMultiLevelHierarchy"/>
    <dgm:cxn modelId="{5957A896-5DFA-4533-AEAB-B783F5CFDC32}" type="presParOf" srcId="{95D92E95-BFCC-416C-B9D3-E34504627EA2}" destId="{3650F623-1FBF-43E9-9226-71D1783E6FF2}" srcOrd="2" destOrd="0" presId="urn:microsoft.com/office/officeart/2008/layout/HorizontalMultiLevelHierarchy"/>
    <dgm:cxn modelId="{92B8B4FA-4D32-4D78-8865-F082874E3921}" type="presParOf" srcId="{3650F623-1FBF-43E9-9226-71D1783E6FF2}" destId="{BCF7AAAF-BE38-4711-AA55-C344A0149E0B}" srcOrd="0" destOrd="0" presId="urn:microsoft.com/office/officeart/2008/layout/HorizontalMultiLevelHierarchy"/>
    <dgm:cxn modelId="{D0071941-9E31-4537-AC3E-3F28DA53DD09}" type="presParOf" srcId="{95D92E95-BFCC-416C-B9D3-E34504627EA2}" destId="{FEEC7413-58D6-40F9-B3FF-E72C3FB37059}" srcOrd="3" destOrd="0" presId="urn:microsoft.com/office/officeart/2008/layout/HorizontalMultiLevelHierarchy"/>
    <dgm:cxn modelId="{3FE80F19-F3BF-4FD5-850D-C1BB4E181E45}" type="presParOf" srcId="{FEEC7413-58D6-40F9-B3FF-E72C3FB37059}" destId="{B04CDBC2-E66A-45F9-8067-4292CF2C218F}" srcOrd="0" destOrd="0" presId="urn:microsoft.com/office/officeart/2008/layout/HorizontalMultiLevelHierarchy"/>
    <dgm:cxn modelId="{CF3201B4-F2C6-43F7-9971-EE2CCE50E411}" type="presParOf" srcId="{FEEC7413-58D6-40F9-B3FF-E72C3FB37059}" destId="{EADE705C-0C98-41F9-A2EA-F95F80B6F941}" srcOrd="1" destOrd="0" presId="urn:microsoft.com/office/officeart/2008/layout/HorizontalMultiLevelHierarchy"/>
    <dgm:cxn modelId="{92975BEB-FCD9-4A71-BAEE-9646004EE2B3}" type="presParOf" srcId="{72823BB1-A2D1-4271-B785-310B89EF4172}" destId="{6AD4C950-E397-4DE9-A8CB-CE33864D0BF8}" srcOrd="2" destOrd="0" presId="urn:microsoft.com/office/officeart/2008/layout/HorizontalMultiLevelHierarchy"/>
    <dgm:cxn modelId="{84EAB57D-E0E6-4165-B4A6-6DBB4147DADD}" type="presParOf" srcId="{6AD4C950-E397-4DE9-A8CB-CE33864D0BF8}" destId="{02158C96-4E41-4620-B654-7E169303C9A2}" srcOrd="0" destOrd="0" presId="urn:microsoft.com/office/officeart/2008/layout/HorizontalMultiLevelHierarchy"/>
    <dgm:cxn modelId="{6EB583BA-D8D6-4217-8C0C-2AD8B4A749E6}" type="presParOf" srcId="{72823BB1-A2D1-4271-B785-310B89EF4172}" destId="{075B4B23-F15A-48A4-B28A-C4186D919EDB}" srcOrd="3" destOrd="0" presId="urn:microsoft.com/office/officeart/2008/layout/HorizontalMultiLevelHierarchy"/>
    <dgm:cxn modelId="{5388A215-71C2-48E5-85F6-ACA47552C497}" type="presParOf" srcId="{075B4B23-F15A-48A4-B28A-C4186D919EDB}" destId="{182F6569-79FF-4D35-8A1A-46B89CB388E7}" srcOrd="0" destOrd="0" presId="urn:microsoft.com/office/officeart/2008/layout/HorizontalMultiLevelHierarchy"/>
    <dgm:cxn modelId="{1244E1D0-5B08-48EA-9C0C-7BE84F7BDDA8}" type="presParOf" srcId="{075B4B23-F15A-48A4-B28A-C4186D919EDB}" destId="{D4F113A4-498B-4A22-A3F2-0001EF3485C9}" srcOrd="1" destOrd="0" presId="urn:microsoft.com/office/officeart/2008/layout/HorizontalMultiLevelHierarchy"/>
    <dgm:cxn modelId="{E18DF829-4A2D-45CB-AB12-77A283697E4C}" type="presParOf" srcId="{D4F113A4-498B-4A22-A3F2-0001EF3485C9}" destId="{FDB9348B-2F47-49F6-B247-F9A7040C4B24}" srcOrd="0" destOrd="0" presId="urn:microsoft.com/office/officeart/2008/layout/HorizontalMultiLevelHierarchy"/>
    <dgm:cxn modelId="{A657991D-D4DB-4A96-A83A-199C4D09D228}" type="presParOf" srcId="{FDB9348B-2F47-49F6-B247-F9A7040C4B24}" destId="{C43A7A45-E692-4683-BA01-3832C35F9564}" srcOrd="0" destOrd="0" presId="urn:microsoft.com/office/officeart/2008/layout/HorizontalMultiLevelHierarchy"/>
    <dgm:cxn modelId="{F6F30A65-C15B-478B-95BB-033FC644EA13}" type="presParOf" srcId="{D4F113A4-498B-4A22-A3F2-0001EF3485C9}" destId="{7FEF60C4-E18A-4EE6-8DCF-D581D6E9B8D3}" srcOrd="1" destOrd="0" presId="urn:microsoft.com/office/officeart/2008/layout/HorizontalMultiLevelHierarchy"/>
    <dgm:cxn modelId="{7CCAAEE4-4B56-4795-BA52-7084E3C84FDD}" type="presParOf" srcId="{7FEF60C4-E18A-4EE6-8DCF-D581D6E9B8D3}" destId="{842F695D-3FB2-4AFC-84CF-8E40C18CD373}" srcOrd="0" destOrd="0" presId="urn:microsoft.com/office/officeart/2008/layout/HorizontalMultiLevelHierarchy"/>
    <dgm:cxn modelId="{2C8AFD78-BAE5-48DF-B73D-682862A279E1}" type="presParOf" srcId="{7FEF60C4-E18A-4EE6-8DCF-D581D6E9B8D3}" destId="{4FFDCBDC-9FBB-40AE-B4A7-FB9B2BD3C428}" srcOrd="1" destOrd="0" presId="urn:microsoft.com/office/officeart/2008/layout/HorizontalMultiLevelHierarchy"/>
    <dgm:cxn modelId="{FAF888BB-4259-464D-AD6B-3AB591AF40AE}" type="presParOf" srcId="{D4F113A4-498B-4A22-A3F2-0001EF3485C9}" destId="{58F94C32-2612-4833-96BA-5E02BB921656}" srcOrd="2" destOrd="0" presId="urn:microsoft.com/office/officeart/2008/layout/HorizontalMultiLevelHierarchy"/>
    <dgm:cxn modelId="{EA9E1D8A-D5EA-4386-AF7C-EAEA0715EADA}" type="presParOf" srcId="{58F94C32-2612-4833-96BA-5E02BB921656}" destId="{9F30EDAB-2E9A-49DE-8F92-9628C66EB725}" srcOrd="0" destOrd="0" presId="urn:microsoft.com/office/officeart/2008/layout/HorizontalMultiLevelHierarchy"/>
    <dgm:cxn modelId="{C804407B-B583-4303-95BC-881AB488004B}" type="presParOf" srcId="{D4F113A4-498B-4A22-A3F2-0001EF3485C9}" destId="{621F36BD-1FD1-4BC6-860E-3D4DE1A96728}" srcOrd="3" destOrd="0" presId="urn:microsoft.com/office/officeart/2008/layout/HorizontalMultiLevelHierarchy"/>
    <dgm:cxn modelId="{6A465243-89ED-4FB6-8F78-0E70FDE8EB64}" type="presParOf" srcId="{621F36BD-1FD1-4BC6-860E-3D4DE1A96728}" destId="{C5BFFCAD-1A1F-46D8-91D4-5E90BFDF0470}" srcOrd="0" destOrd="0" presId="urn:microsoft.com/office/officeart/2008/layout/HorizontalMultiLevelHierarchy"/>
    <dgm:cxn modelId="{8683835B-FC86-4606-95A6-7AC4D6EE857E}" type="presParOf" srcId="{621F36BD-1FD1-4BC6-860E-3D4DE1A96728}" destId="{ED7E71DF-1F5C-4877-926C-D8B850AE451D}" srcOrd="1" destOrd="0" presId="urn:microsoft.com/office/officeart/2008/layout/HorizontalMultiLevelHierarchy"/>
    <dgm:cxn modelId="{319AD005-1FF6-4F2A-AFEE-90D5D75CB27E}" type="presParOf" srcId="{BED4149D-1888-40CD-A45B-BC1115B112CB}" destId="{6B7D827E-B5E4-4C6A-866C-1F622BE91D33}" srcOrd="2" destOrd="0" presId="urn:microsoft.com/office/officeart/2008/layout/HorizontalMultiLevelHierarchy"/>
    <dgm:cxn modelId="{C8573326-5A76-456B-ACFA-BD5CD07AD152}" type="presParOf" srcId="{6B7D827E-B5E4-4C6A-866C-1F622BE91D33}" destId="{760007C6-C8C5-4AD5-AA43-2156070AE565}" srcOrd="0" destOrd="0" presId="urn:microsoft.com/office/officeart/2008/layout/HorizontalMultiLevelHierarchy"/>
    <dgm:cxn modelId="{58252591-B759-46E6-8C8E-DACE7294849B}" type="presParOf" srcId="{BED4149D-1888-40CD-A45B-BC1115B112CB}" destId="{3972E05A-D6DC-4C27-8C5A-54D147ACD913}" srcOrd="3" destOrd="0" presId="urn:microsoft.com/office/officeart/2008/layout/HorizontalMultiLevelHierarchy"/>
    <dgm:cxn modelId="{26279FAC-17C2-46A8-BD05-3FEDD5C579BE}" type="presParOf" srcId="{3972E05A-D6DC-4C27-8C5A-54D147ACD913}" destId="{01F37901-9BCE-4081-B3A0-796BF867DD27}" srcOrd="0" destOrd="0" presId="urn:microsoft.com/office/officeart/2008/layout/HorizontalMultiLevelHierarchy"/>
    <dgm:cxn modelId="{A104B8C6-24E3-4896-B52B-E661BFCCCF2E}" type="presParOf" srcId="{3972E05A-D6DC-4C27-8C5A-54D147ACD913}" destId="{7DB736ED-B91B-4465-82B0-420A9A8911AA}" srcOrd="1" destOrd="0" presId="urn:microsoft.com/office/officeart/2008/layout/HorizontalMultiLevelHierarchy"/>
    <dgm:cxn modelId="{77AEB913-8BB0-428C-BF28-FEB16374C34E}" type="presParOf" srcId="{7DB736ED-B91B-4465-82B0-420A9A8911AA}" destId="{F9EBC0EF-8C64-494B-B477-600A5E825BD1}" srcOrd="0" destOrd="0" presId="urn:microsoft.com/office/officeart/2008/layout/HorizontalMultiLevelHierarchy"/>
    <dgm:cxn modelId="{92A7DF77-CFD0-4B4D-9C15-62C2D0FA8B1C}" type="presParOf" srcId="{F9EBC0EF-8C64-494B-B477-600A5E825BD1}" destId="{551023D0-7FFA-43EA-B891-FAE7F7348932}" srcOrd="0" destOrd="0" presId="urn:microsoft.com/office/officeart/2008/layout/HorizontalMultiLevelHierarchy"/>
    <dgm:cxn modelId="{8385B870-C555-4DE8-9403-948F6786077B}" type="presParOf" srcId="{7DB736ED-B91B-4465-82B0-420A9A8911AA}" destId="{33D6FC25-2A65-4A5B-8F15-549A55F7B592}" srcOrd="1" destOrd="0" presId="urn:microsoft.com/office/officeart/2008/layout/HorizontalMultiLevelHierarchy"/>
    <dgm:cxn modelId="{B320C075-E66C-42BC-9928-351C4C019AC4}" type="presParOf" srcId="{33D6FC25-2A65-4A5B-8F15-549A55F7B592}" destId="{37AE41A2-76E5-4286-B38D-A86DC5A5B1EE}" srcOrd="0" destOrd="0" presId="urn:microsoft.com/office/officeart/2008/layout/HorizontalMultiLevelHierarchy"/>
    <dgm:cxn modelId="{662DF2D8-FFC4-4AB9-BEA0-B255B0362F71}" type="presParOf" srcId="{33D6FC25-2A65-4A5B-8F15-549A55F7B592}" destId="{4A998C1C-913D-467F-90A0-219406E4FEC4}" srcOrd="1" destOrd="0" presId="urn:microsoft.com/office/officeart/2008/layout/HorizontalMultiLevelHierarchy"/>
    <dgm:cxn modelId="{2302BBE3-4D78-4762-A0C6-F4DBEF5D829A}" type="presParOf" srcId="{4A998C1C-913D-467F-90A0-219406E4FEC4}" destId="{14FC1432-2041-4BFA-83CE-93431AB4F830}" srcOrd="0" destOrd="0" presId="urn:microsoft.com/office/officeart/2008/layout/HorizontalMultiLevelHierarchy"/>
    <dgm:cxn modelId="{203AD68D-9598-4513-A00E-26870091EC3A}" type="presParOf" srcId="{14FC1432-2041-4BFA-83CE-93431AB4F830}" destId="{00BDF2C1-B04A-4B50-8091-81B7E3495047}" srcOrd="0" destOrd="0" presId="urn:microsoft.com/office/officeart/2008/layout/HorizontalMultiLevelHierarchy"/>
    <dgm:cxn modelId="{EAB0BEE7-BFBE-48B5-997D-DDAAA93F55BA}" type="presParOf" srcId="{4A998C1C-913D-467F-90A0-219406E4FEC4}" destId="{C1FE1F94-3764-4E2D-9211-D1AE5DA3B1CA}" srcOrd="1" destOrd="0" presId="urn:microsoft.com/office/officeart/2008/layout/HorizontalMultiLevelHierarchy"/>
    <dgm:cxn modelId="{2E8275E5-2730-4B26-87FE-CC3D0CF0B72A}" type="presParOf" srcId="{C1FE1F94-3764-4E2D-9211-D1AE5DA3B1CA}" destId="{2565082E-9B30-4A5E-8247-94368435758C}" srcOrd="0" destOrd="0" presId="urn:microsoft.com/office/officeart/2008/layout/HorizontalMultiLevelHierarchy"/>
    <dgm:cxn modelId="{C9961FE1-2D85-444B-936B-909AE943E2B0}" type="presParOf" srcId="{C1FE1F94-3764-4E2D-9211-D1AE5DA3B1CA}" destId="{D12F9DBA-FED4-41C3-BE7F-F816255DB8C5}" srcOrd="1" destOrd="0" presId="urn:microsoft.com/office/officeart/2008/layout/HorizontalMultiLevelHierarchy"/>
    <dgm:cxn modelId="{F2DDDB2B-E25D-453A-A0D4-A633A6088093}" type="presParOf" srcId="{4A998C1C-913D-467F-90A0-219406E4FEC4}" destId="{2651C16B-8F17-4D58-B332-E7D7139544DE}" srcOrd="2" destOrd="0" presId="urn:microsoft.com/office/officeart/2008/layout/HorizontalMultiLevelHierarchy"/>
    <dgm:cxn modelId="{1F2107AF-F714-472A-8003-0F26E8588E89}" type="presParOf" srcId="{2651C16B-8F17-4D58-B332-E7D7139544DE}" destId="{8AA60409-67E9-4CE5-8190-20DD75AB5877}" srcOrd="0" destOrd="0" presId="urn:microsoft.com/office/officeart/2008/layout/HorizontalMultiLevelHierarchy"/>
    <dgm:cxn modelId="{A1D7CEEA-48B9-4385-B3A2-2A050B8442C4}" type="presParOf" srcId="{4A998C1C-913D-467F-90A0-219406E4FEC4}" destId="{FCF0566C-B335-4453-8F03-67C42D39310F}" srcOrd="3" destOrd="0" presId="urn:microsoft.com/office/officeart/2008/layout/HorizontalMultiLevelHierarchy"/>
    <dgm:cxn modelId="{846D0C65-31E7-4D24-86C9-513DB61114A4}" type="presParOf" srcId="{FCF0566C-B335-4453-8F03-67C42D39310F}" destId="{19DC3599-1112-4C75-B771-14402163B28F}" srcOrd="0" destOrd="0" presId="urn:microsoft.com/office/officeart/2008/layout/HorizontalMultiLevelHierarchy"/>
    <dgm:cxn modelId="{EDA14B80-C603-46B9-BFF7-381C20869455}" type="presParOf" srcId="{FCF0566C-B335-4453-8F03-67C42D39310F}" destId="{5F8D8505-FE64-41D4-BC97-124D64B5677F}" srcOrd="1" destOrd="0" presId="urn:microsoft.com/office/officeart/2008/layout/HorizontalMultiLevelHierarchy"/>
    <dgm:cxn modelId="{17E2E233-6E0C-4FD9-B832-A82A0CB75979}" type="presParOf" srcId="{7DB736ED-B91B-4465-82B0-420A9A8911AA}" destId="{AB96F517-FEC2-4270-A1F4-28A90A18EC88}" srcOrd="2" destOrd="0" presId="urn:microsoft.com/office/officeart/2008/layout/HorizontalMultiLevelHierarchy"/>
    <dgm:cxn modelId="{D675A6EE-D690-4916-A7BB-22A046952A34}" type="presParOf" srcId="{AB96F517-FEC2-4270-A1F4-28A90A18EC88}" destId="{92EBF461-19FE-47C3-897B-0D581754383F}" srcOrd="0" destOrd="0" presId="urn:microsoft.com/office/officeart/2008/layout/HorizontalMultiLevelHierarchy"/>
    <dgm:cxn modelId="{5D568BFF-A424-47E5-A2BB-4B47EB6D235E}" type="presParOf" srcId="{7DB736ED-B91B-4465-82B0-420A9A8911AA}" destId="{AFFBF86D-BFD5-47DB-9BC8-0999247458AA}" srcOrd="3" destOrd="0" presId="urn:microsoft.com/office/officeart/2008/layout/HorizontalMultiLevelHierarchy"/>
    <dgm:cxn modelId="{7311A4B3-4AE6-4607-910B-9432242F72D6}" type="presParOf" srcId="{AFFBF86D-BFD5-47DB-9BC8-0999247458AA}" destId="{C442228A-C52E-4142-BB76-43399AA82CE4}" srcOrd="0" destOrd="0" presId="urn:microsoft.com/office/officeart/2008/layout/HorizontalMultiLevelHierarchy"/>
    <dgm:cxn modelId="{C56865C6-A0FE-48B6-8974-42E850B4198F}" type="presParOf" srcId="{AFFBF86D-BFD5-47DB-9BC8-0999247458AA}" destId="{A93A4AE6-9BD4-4AC7-93BC-DBF414273DA6}" srcOrd="1" destOrd="0" presId="urn:microsoft.com/office/officeart/2008/layout/HorizontalMultiLevelHierarchy"/>
    <dgm:cxn modelId="{2C59CDEE-E1D1-4676-8745-C7CB5AE26CB4}" type="presParOf" srcId="{A93A4AE6-9BD4-4AC7-93BC-DBF414273DA6}" destId="{7C0B32DB-8FA0-42CC-A225-0746D3F6CBD6}" srcOrd="0" destOrd="0" presId="urn:microsoft.com/office/officeart/2008/layout/HorizontalMultiLevelHierarchy"/>
    <dgm:cxn modelId="{9FE776F0-6F2A-4CFB-8214-8A09B933C172}" type="presParOf" srcId="{7C0B32DB-8FA0-42CC-A225-0746D3F6CBD6}" destId="{211F8B4D-68BD-4622-951F-6D20F657D6B1}" srcOrd="0" destOrd="0" presId="urn:microsoft.com/office/officeart/2008/layout/HorizontalMultiLevelHierarchy"/>
    <dgm:cxn modelId="{21519510-BBE6-4BC2-B839-24A9EE23981C}" type="presParOf" srcId="{A93A4AE6-9BD4-4AC7-93BC-DBF414273DA6}" destId="{E0900292-9274-461C-AFA0-078989EC5792}" srcOrd="1" destOrd="0" presId="urn:microsoft.com/office/officeart/2008/layout/HorizontalMultiLevelHierarchy"/>
    <dgm:cxn modelId="{717E9FE2-79DA-4561-8BBC-E87C692FC63A}" type="presParOf" srcId="{E0900292-9274-461C-AFA0-078989EC5792}" destId="{392C9785-76B2-464B-8964-3B2E1D2CA9BA}" srcOrd="0" destOrd="0" presId="urn:microsoft.com/office/officeart/2008/layout/HorizontalMultiLevelHierarchy"/>
    <dgm:cxn modelId="{D8872E8C-AD7B-45DA-9F7F-A7D57BDB03A0}" type="presParOf" srcId="{E0900292-9274-461C-AFA0-078989EC5792}" destId="{9DE7905A-A189-474F-9B7A-96E53D62FF44}" srcOrd="1" destOrd="0" presId="urn:microsoft.com/office/officeart/2008/layout/HorizontalMultiLevelHierarchy"/>
    <dgm:cxn modelId="{3F4890D7-0035-441F-B95C-B503DB58AAAA}" type="presParOf" srcId="{A93A4AE6-9BD4-4AC7-93BC-DBF414273DA6}" destId="{25412BEB-2AB2-4279-A08C-02E9E8688A78}" srcOrd="2" destOrd="0" presId="urn:microsoft.com/office/officeart/2008/layout/HorizontalMultiLevelHierarchy"/>
    <dgm:cxn modelId="{7619130B-6185-458D-8DC8-5D74C8D62D1A}" type="presParOf" srcId="{25412BEB-2AB2-4279-A08C-02E9E8688A78}" destId="{379763A4-36E6-4381-9481-2FC5C09B9A8B}" srcOrd="0" destOrd="0" presId="urn:microsoft.com/office/officeart/2008/layout/HorizontalMultiLevelHierarchy"/>
    <dgm:cxn modelId="{9B9946C1-C7DC-4424-B03E-171A3DC6DA83}" type="presParOf" srcId="{A93A4AE6-9BD4-4AC7-93BC-DBF414273DA6}" destId="{03F56984-B143-488F-AF01-38AB00BC4FCB}" srcOrd="3" destOrd="0" presId="urn:microsoft.com/office/officeart/2008/layout/HorizontalMultiLevelHierarchy"/>
    <dgm:cxn modelId="{57E70406-6998-4830-89A6-210D7C08CBDF}" type="presParOf" srcId="{03F56984-B143-488F-AF01-38AB00BC4FCB}" destId="{2AA12CC7-8804-4E83-803D-824536253631}" srcOrd="0" destOrd="0" presId="urn:microsoft.com/office/officeart/2008/layout/HorizontalMultiLevelHierarchy"/>
    <dgm:cxn modelId="{848A833A-9514-40A6-9803-ACD33418F867}" type="presParOf" srcId="{03F56984-B143-488F-AF01-38AB00BC4FCB}" destId="{8986DE0B-C3ED-4F96-8908-D86A449BFA78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412BEB-2AB2-4279-A08C-02E9E8688A78}">
      <dsp:nvSpPr>
        <dsp:cNvPr id="0" name=""/>
        <dsp:cNvSpPr/>
      </dsp:nvSpPr>
      <dsp:spPr>
        <a:xfrm>
          <a:off x="7053896" y="3974763"/>
          <a:ext cx="498082" cy="29058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49041" y="0"/>
              </a:lnTo>
              <a:lnTo>
                <a:pt x="249041" y="290588"/>
              </a:lnTo>
              <a:lnTo>
                <a:pt x="498082" y="290588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500" kern="1200"/>
        </a:p>
      </dsp:txBody>
      <dsp:txXfrm>
        <a:off x="7288521" y="4105641"/>
        <a:ext cx="28832" cy="28832"/>
      </dsp:txXfrm>
    </dsp:sp>
    <dsp:sp modelId="{7C0B32DB-8FA0-42CC-A225-0746D3F6CBD6}">
      <dsp:nvSpPr>
        <dsp:cNvPr id="0" name=""/>
        <dsp:cNvSpPr/>
      </dsp:nvSpPr>
      <dsp:spPr>
        <a:xfrm>
          <a:off x="7053896" y="3684175"/>
          <a:ext cx="498082" cy="290588"/>
        </a:xfrm>
        <a:custGeom>
          <a:avLst/>
          <a:gdLst/>
          <a:ahLst/>
          <a:cxnLst/>
          <a:rect l="0" t="0" r="0" b="0"/>
          <a:pathLst>
            <a:path>
              <a:moveTo>
                <a:pt x="0" y="290588"/>
              </a:moveTo>
              <a:lnTo>
                <a:pt x="249041" y="290588"/>
              </a:lnTo>
              <a:lnTo>
                <a:pt x="249041" y="0"/>
              </a:lnTo>
              <a:lnTo>
                <a:pt x="498082" y="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500" kern="1200"/>
        </a:p>
      </dsp:txBody>
      <dsp:txXfrm>
        <a:off x="7288521" y="3815053"/>
        <a:ext cx="28832" cy="28832"/>
      </dsp:txXfrm>
    </dsp:sp>
    <dsp:sp modelId="{AB96F517-FEC2-4270-A1F4-28A90A18EC88}">
      <dsp:nvSpPr>
        <dsp:cNvPr id="0" name=""/>
        <dsp:cNvSpPr/>
      </dsp:nvSpPr>
      <dsp:spPr>
        <a:xfrm>
          <a:off x="4065400" y="3393586"/>
          <a:ext cx="498082" cy="58117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49041" y="0"/>
              </a:lnTo>
              <a:lnTo>
                <a:pt x="249041" y="581177"/>
              </a:lnTo>
              <a:lnTo>
                <a:pt x="498082" y="581177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500" kern="1200"/>
        </a:p>
      </dsp:txBody>
      <dsp:txXfrm>
        <a:off x="4295306" y="3665039"/>
        <a:ext cx="38270" cy="38270"/>
      </dsp:txXfrm>
    </dsp:sp>
    <dsp:sp modelId="{2651C16B-8F17-4D58-B332-E7D7139544DE}">
      <dsp:nvSpPr>
        <dsp:cNvPr id="0" name=""/>
        <dsp:cNvSpPr/>
      </dsp:nvSpPr>
      <dsp:spPr>
        <a:xfrm>
          <a:off x="7053896" y="2812408"/>
          <a:ext cx="498082" cy="29058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49041" y="0"/>
              </a:lnTo>
              <a:lnTo>
                <a:pt x="249041" y="290588"/>
              </a:lnTo>
              <a:lnTo>
                <a:pt x="498082" y="290588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500" kern="1200"/>
        </a:p>
      </dsp:txBody>
      <dsp:txXfrm>
        <a:off x="7288521" y="2943287"/>
        <a:ext cx="28832" cy="28832"/>
      </dsp:txXfrm>
    </dsp:sp>
    <dsp:sp modelId="{14FC1432-2041-4BFA-83CE-93431AB4F830}">
      <dsp:nvSpPr>
        <dsp:cNvPr id="0" name=""/>
        <dsp:cNvSpPr/>
      </dsp:nvSpPr>
      <dsp:spPr>
        <a:xfrm>
          <a:off x="7053896" y="2521820"/>
          <a:ext cx="498082" cy="290588"/>
        </a:xfrm>
        <a:custGeom>
          <a:avLst/>
          <a:gdLst/>
          <a:ahLst/>
          <a:cxnLst/>
          <a:rect l="0" t="0" r="0" b="0"/>
          <a:pathLst>
            <a:path>
              <a:moveTo>
                <a:pt x="0" y="290588"/>
              </a:moveTo>
              <a:lnTo>
                <a:pt x="249041" y="290588"/>
              </a:lnTo>
              <a:lnTo>
                <a:pt x="249041" y="0"/>
              </a:lnTo>
              <a:lnTo>
                <a:pt x="498082" y="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500" kern="1200"/>
        </a:p>
      </dsp:txBody>
      <dsp:txXfrm>
        <a:off x="7288521" y="2652698"/>
        <a:ext cx="28832" cy="28832"/>
      </dsp:txXfrm>
    </dsp:sp>
    <dsp:sp modelId="{F9EBC0EF-8C64-494B-B477-600A5E825BD1}">
      <dsp:nvSpPr>
        <dsp:cNvPr id="0" name=""/>
        <dsp:cNvSpPr/>
      </dsp:nvSpPr>
      <dsp:spPr>
        <a:xfrm>
          <a:off x="4065400" y="2812408"/>
          <a:ext cx="498082" cy="581177"/>
        </a:xfrm>
        <a:custGeom>
          <a:avLst/>
          <a:gdLst/>
          <a:ahLst/>
          <a:cxnLst/>
          <a:rect l="0" t="0" r="0" b="0"/>
          <a:pathLst>
            <a:path>
              <a:moveTo>
                <a:pt x="0" y="581177"/>
              </a:moveTo>
              <a:lnTo>
                <a:pt x="249041" y="581177"/>
              </a:lnTo>
              <a:lnTo>
                <a:pt x="249041" y="0"/>
              </a:lnTo>
              <a:lnTo>
                <a:pt x="498082" y="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500" kern="1200"/>
        </a:p>
      </dsp:txBody>
      <dsp:txXfrm>
        <a:off x="4295306" y="3083862"/>
        <a:ext cx="38270" cy="38270"/>
      </dsp:txXfrm>
    </dsp:sp>
    <dsp:sp modelId="{6B7D827E-B5E4-4C6A-866C-1F622BE91D33}">
      <dsp:nvSpPr>
        <dsp:cNvPr id="0" name=""/>
        <dsp:cNvSpPr/>
      </dsp:nvSpPr>
      <dsp:spPr>
        <a:xfrm>
          <a:off x="1076904" y="2231231"/>
          <a:ext cx="498082" cy="116235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49041" y="0"/>
              </a:lnTo>
              <a:lnTo>
                <a:pt x="249041" y="1162354"/>
              </a:lnTo>
              <a:lnTo>
                <a:pt x="498082" y="1162354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500" kern="1200"/>
        </a:p>
      </dsp:txBody>
      <dsp:txXfrm>
        <a:off x="1294331" y="2780794"/>
        <a:ext cx="63228" cy="63228"/>
      </dsp:txXfrm>
    </dsp:sp>
    <dsp:sp modelId="{58F94C32-2612-4833-96BA-5E02BB921656}">
      <dsp:nvSpPr>
        <dsp:cNvPr id="0" name=""/>
        <dsp:cNvSpPr/>
      </dsp:nvSpPr>
      <dsp:spPr>
        <a:xfrm>
          <a:off x="7053896" y="1650054"/>
          <a:ext cx="498082" cy="29058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49041" y="0"/>
              </a:lnTo>
              <a:lnTo>
                <a:pt x="249041" y="290588"/>
              </a:lnTo>
              <a:lnTo>
                <a:pt x="498082" y="290588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500" kern="1200"/>
        </a:p>
      </dsp:txBody>
      <dsp:txXfrm>
        <a:off x="7288521" y="1780932"/>
        <a:ext cx="28832" cy="28832"/>
      </dsp:txXfrm>
    </dsp:sp>
    <dsp:sp modelId="{FDB9348B-2F47-49F6-B247-F9A7040C4B24}">
      <dsp:nvSpPr>
        <dsp:cNvPr id="0" name=""/>
        <dsp:cNvSpPr/>
      </dsp:nvSpPr>
      <dsp:spPr>
        <a:xfrm>
          <a:off x="7053896" y="1359465"/>
          <a:ext cx="498082" cy="290588"/>
        </a:xfrm>
        <a:custGeom>
          <a:avLst/>
          <a:gdLst/>
          <a:ahLst/>
          <a:cxnLst/>
          <a:rect l="0" t="0" r="0" b="0"/>
          <a:pathLst>
            <a:path>
              <a:moveTo>
                <a:pt x="0" y="290588"/>
              </a:moveTo>
              <a:lnTo>
                <a:pt x="249041" y="290588"/>
              </a:lnTo>
              <a:lnTo>
                <a:pt x="249041" y="0"/>
              </a:lnTo>
              <a:lnTo>
                <a:pt x="498082" y="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500" kern="1200"/>
        </a:p>
      </dsp:txBody>
      <dsp:txXfrm>
        <a:off x="7288521" y="1490343"/>
        <a:ext cx="28832" cy="28832"/>
      </dsp:txXfrm>
    </dsp:sp>
    <dsp:sp modelId="{6AD4C950-E397-4DE9-A8CB-CE33864D0BF8}">
      <dsp:nvSpPr>
        <dsp:cNvPr id="0" name=""/>
        <dsp:cNvSpPr/>
      </dsp:nvSpPr>
      <dsp:spPr>
        <a:xfrm>
          <a:off x="4065400" y="1068876"/>
          <a:ext cx="498082" cy="58117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49041" y="0"/>
              </a:lnTo>
              <a:lnTo>
                <a:pt x="249041" y="581177"/>
              </a:lnTo>
              <a:lnTo>
                <a:pt x="498082" y="581177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500" kern="1200"/>
        </a:p>
      </dsp:txBody>
      <dsp:txXfrm>
        <a:off x="4295306" y="1340330"/>
        <a:ext cx="38270" cy="38270"/>
      </dsp:txXfrm>
    </dsp:sp>
    <dsp:sp modelId="{3650F623-1FBF-43E9-9226-71D1783E6FF2}">
      <dsp:nvSpPr>
        <dsp:cNvPr id="0" name=""/>
        <dsp:cNvSpPr/>
      </dsp:nvSpPr>
      <dsp:spPr>
        <a:xfrm>
          <a:off x="7053896" y="487699"/>
          <a:ext cx="498082" cy="29058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49041" y="0"/>
              </a:lnTo>
              <a:lnTo>
                <a:pt x="249041" y="290588"/>
              </a:lnTo>
              <a:lnTo>
                <a:pt x="498082" y="290588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500" kern="1200"/>
        </a:p>
      </dsp:txBody>
      <dsp:txXfrm>
        <a:off x="7288521" y="618577"/>
        <a:ext cx="28832" cy="28832"/>
      </dsp:txXfrm>
    </dsp:sp>
    <dsp:sp modelId="{194860DC-73B1-4E4E-A872-CE34DACBCA8A}">
      <dsp:nvSpPr>
        <dsp:cNvPr id="0" name=""/>
        <dsp:cNvSpPr/>
      </dsp:nvSpPr>
      <dsp:spPr>
        <a:xfrm>
          <a:off x="7053896" y="197110"/>
          <a:ext cx="498082" cy="290588"/>
        </a:xfrm>
        <a:custGeom>
          <a:avLst/>
          <a:gdLst/>
          <a:ahLst/>
          <a:cxnLst/>
          <a:rect l="0" t="0" r="0" b="0"/>
          <a:pathLst>
            <a:path>
              <a:moveTo>
                <a:pt x="0" y="290588"/>
              </a:moveTo>
              <a:lnTo>
                <a:pt x="249041" y="290588"/>
              </a:lnTo>
              <a:lnTo>
                <a:pt x="249041" y="0"/>
              </a:lnTo>
              <a:lnTo>
                <a:pt x="498082" y="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500" kern="1200"/>
        </a:p>
      </dsp:txBody>
      <dsp:txXfrm>
        <a:off x="7288521" y="327988"/>
        <a:ext cx="28832" cy="28832"/>
      </dsp:txXfrm>
    </dsp:sp>
    <dsp:sp modelId="{F2E68452-A5B4-4062-BCDC-3CFCF4B1F81B}">
      <dsp:nvSpPr>
        <dsp:cNvPr id="0" name=""/>
        <dsp:cNvSpPr/>
      </dsp:nvSpPr>
      <dsp:spPr>
        <a:xfrm>
          <a:off x="4065400" y="487699"/>
          <a:ext cx="498082" cy="581177"/>
        </a:xfrm>
        <a:custGeom>
          <a:avLst/>
          <a:gdLst/>
          <a:ahLst/>
          <a:cxnLst/>
          <a:rect l="0" t="0" r="0" b="0"/>
          <a:pathLst>
            <a:path>
              <a:moveTo>
                <a:pt x="0" y="581177"/>
              </a:moveTo>
              <a:lnTo>
                <a:pt x="249041" y="581177"/>
              </a:lnTo>
              <a:lnTo>
                <a:pt x="249041" y="0"/>
              </a:lnTo>
              <a:lnTo>
                <a:pt x="498082" y="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500" kern="1200"/>
        </a:p>
      </dsp:txBody>
      <dsp:txXfrm>
        <a:off x="4295306" y="759152"/>
        <a:ext cx="38270" cy="38270"/>
      </dsp:txXfrm>
    </dsp:sp>
    <dsp:sp modelId="{4EC6EBF2-4419-4874-987B-44A5CCA7D1D9}">
      <dsp:nvSpPr>
        <dsp:cNvPr id="0" name=""/>
        <dsp:cNvSpPr/>
      </dsp:nvSpPr>
      <dsp:spPr>
        <a:xfrm>
          <a:off x="1076904" y="1068876"/>
          <a:ext cx="498082" cy="1162354"/>
        </a:xfrm>
        <a:custGeom>
          <a:avLst/>
          <a:gdLst/>
          <a:ahLst/>
          <a:cxnLst/>
          <a:rect l="0" t="0" r="0" b="0"/>
          <a:pathLst>
            <a:path>
              <a:moveTo>
                <a:pt x="0" y="1162354"/>
              </a:moveTo>
              <a:lnTo>
                <a:pt x="249041" y="1162354"/>
              </a:lnTo>
              <a:lnTo>
                <a:pt x="249041" y="0"/>
              </a:lnTo>
              <a:lnTo>
                <a:pt x="498082" y="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500" kern="1200"/>
        </a:p>
      </dsp:txBody>
      <dsp:txXfrm>
        <a:off x="1294331" y="1618439"/>
        <a:ext cx="63228" cy="63228"/>
      </dsp:txXfrm>
    </dsp:sp>
    <dsp:sp modelId="{2790F5C3-651E-498D-8684-BD659090DF33}">
      <dsp:nvSpPr>
        <dsp:cNvPr id="0" name=""/>
        <dsp:cNvSpPr/>
      </dsp:nvSpPr>
      <dsp:spPr>
        <a:xfrm rot="16200000">
          <a:off x="-1300816" y="1851595"/>
          <a:ext cx="3996170" cy="75927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4400" kern="1200" dirty="0"/>
            <a:t>Oberkategorie	</a:t>
          </a:r>
        </a:p>
      </dsp:txBody>
      <dsp:txXfrm>
        <a:off x="-1300816" y="1851595"/>
        <a:ext cx="3996170" cy="759272"/>
      </dsp:txXfrm>
    </dsp:sp>
    <dsp:sp modelId="{CFB3C214-DF05-4D93-A0C3-20858EC72659}">
      <dsp:nvSpPr>
        <dsp:cNvPr id="0" name=""/>
        <dsp:cNvSpPr/>
      </dsp:nvSpPr>
      <dsp:spPr>
        <a:xfrm>
          <a:off x="1574987" y="689240"/>
          <a:ext cx="2490413" cy="75927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000" kern="1200" dirty="0"/>
            <a:t>Kategorie</a:t>
          </a:r>
        </a:p>
      </dsp:txBody>
      <dsp:txXfrm>
        <a:off x="1574987" y="689240"/>
        <a:ext cx="2490413" cy="759272"/>
      </dsp:txXfrm>
    </dsp:sp>
    <dsp:sp modelId="{953F7042-EEA5-42CE-B121-E30657D1A215}">
      <dsp:nvSpPr>
        <dsp:cNvPr id="0" name=""/>
        <dsp:cNvSpPr/>
      </dsp:nvSpPr>
      <dsp:spPr>
        <a:xfrm>
          <a:off x="4563483" y="108062"/>
          <a:ext cx="2490413" cy="75927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000" kern="1200" dirty="0"/>
            <a:t>Problem</a:t>
          </a:r>
        </a:p>
      </dsp:txBody>
      <dsp:txXfrm>
        <a:off x="4563483" y="108062"/>
        <a:ext cx="2490413" cy="759272"/>
      </dsp:txXfrm>
    </dsp:sp>
    <dsp:sp modelId="{CAAAE265-8EEC-4A4E-8094-86F4484F549A}">
      <dsp:nvSpPr>
        <dsp:cNvPr id="0" name=""/>
        <dsp:cNvSpPr/>
      </dsp:nvSpPr>
      <dsp:spPr>
        <a:xfrm>
          <a:off x="7551979" y="1430"/>
          <a:ext cx="2490413" cy="39135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500" kern="1200" dirty="0"/>
            <a:t>Status</a:t>
          </a:r>
        </a:p>
      </dsp:txBody>
      <dsp:txXfrm>
        <a:off x="7551979" y="1430"/>
        <a:ext cx="2490413" cy="391359"/>
      </dsp:txXfrm>
    </dsp:sp>
    <dsp:sp modelId="{B04CDBC2-E66A-45F9-8067-4292CF2C218F}">
      <dsp:nvSpPr>
        <dsp:cNvPr id="0" name=""/>
        <dsp:cNvSpPr/>
      </dsp:nvSpPr>
      <dsp:spPr>
        <a:xfrm>
          <a:off x="7551979" y="582608"/>
          <a:ext cx="2490413" cy="39135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500" kern="1200" dirty="0"/>
            <a:t>Kommentar</a:t>
          </a:r>
        </a:p>
      </dsp:txBody>
      <dsp:txXfrm>
        <a:off x="7551979" y="582608"/>
        <a:ext cx="2490413" cy="391359"/>
      </dsp:txXfrm>
    </dsp:sp>
    <dsp:sp modelId="{182F6569-79FF-4D35-8A1A-46B89CB388E7}">
      <dsp:nvSpPr>
        <dsp:cNvPr id="0" name=""/>
        <dsp:cNvSpPr/>
      </dsp:nvSpPr>
      <dsp:spPr>
        <a:xfrm>
          <a:off x="4563483" y="1270417"/>
          <a:ext cx="2490413" cy="75927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000" kern="1200" dirty="0"/>
            <a:t>Problem</a:t>
          </a:r>
        </a:p>
      </dsp:txBody>
      <dsp:txXfrm>
        <a:off x="4563483" y="1270417"/>
        <a:ext cx="2490413" cy="759272"/>
      </dsp:txXfrm>
    </dsp:sp>
    <dsp:sp modelId="{842F695D-3FB2-4AFC-84CF-8E40C18CD373}">
      <dsp:nvSpPr>
        <dsp:cNvPr id="0" name=""/>
        <dsp:cNvSpPr/>
      </dsp:nvSpPr>
      <dsp:spPr>
        <a:xfrm>
          <a:off x="7551979" y="1163785"/>
          <a:ext cx="2490413" cy="39135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500" kern="1200" dirty="0"/>
            <a:t>Status</a:t>
          </a:r>
        </a:p>
      </dsp:txBody>
      <dsp:txXfrm>
        <a:off x="7551979" y="1163785"/>
        <a:ext cx="2490413" cy="391359"/>
      </dsp:txXfrm>
    </dsp:sp>
    <dsp:sp modelId="{C5BFFCAD-1A1F-46D8-91D4-5E90BFDF0470}">
      <dsp:nvSpPr>
        <dsp:cNvPr id="0" name=""/>
        <dsp:cNvSpPr/>
      </dsp:nvSpPr>
      <dsp:spPr>
        <a:xfrm>
          <a:off x="7551979" y="1744963"/>
          <a:ext cx="2490413" cy="39135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500" kern="1200"/>
            <a:t>Kommentar</a:t>
          </a:r>
        </a:p>
      </dsp:txBody>
      <dsp:txXfrm>
        <a:off x="7551979" y="1744963"/>
        <a:ext cx="2490413" cy="391359"/>
      </dsp:txXfrm>
    </dsp:sp>
    <dsp:sp modelId="{01F37901-9BCE-4081-B3A0-796BF867DD27}">
      <dsp:nvSpPr>
        <dsp:cNvPr id="0" name=""/>
        <dsp:cNvSpPr/>
      </dsp:nvSpPr>
      <dsp:spPr>
        <a:xfrm>
          <a:off x="1574987" y="3013950"/>
          <a:ext cx="2490413" cy="75927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000" kern="1200" dirty="0"/>
            <a:t>Kategorie</a:t>
          </a:r>
        </a:p>
      </dsp:txBody>
      <dsp:txXfrm>
        <a:off x="1574987" y="3013950"/>
        <a:ext cx="2490413" cy="759272"/>
      </dsp:txXfrm>
    </dsp:sp>
    <dsp:sp modelId="{37AE41A2-76E5-4286-B38D-A86DC5A5B1EE}">
      <dsp:nvSpPr>
        <dsp:cNvPr id="0" name=""/>
        <dsp:cNvSpPr/>
      </dsp:nvSpPr>
      <dsp:spPr>
        <a:xfrm>
          <a:off x="4563483" y="2432772"/>
          <a:ext cx="2490413" cy="75927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000" kern="1200" dirty="0"/>
            <a:t>Problem</a:t>
          </a:r>
        </a:p>
      </dsp:txBody>
      <dsp:txXfrm>
        <a:off x="4563483" y="2432772"/>
        <a:ext cx="2490413" cy="759272"/>
      </dsp:txXfrm>
    </dsp:sp>
    <dsp:sp modelId="{2565082E-9B30-4A5E-8247-94368435758C}">
      <dsp:nvSpPr>
        <dsp:cNvPr id="0" name=""/>
        <dsp:cNvSpPr/>
      </dsp:nvSpPr>
      <dsp:spPr>
        <a:xfrm>
          <a:off x="7551979" y="2326140"/>
          <a:ext cx="2490413" cy="39135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500" kern="1200" dirty="0"/>
            <a:t>Status</a:t>
          </a:r>
        </a:p>
      </dsp:txBody>
      <dsp:txXfrm>
        <a:off x="7551979" y="2326140"/>
        <a:ext cx="2490413" cy="391359"/>
      </dsp:txXfrm>
    </dsp:sp>
    <dsp:sp modelId="{19DC3599-1112-4C75-B771-14402163B28F}">
      <dsp:nvSpPr>
        <dsp:cNvPr id="0" name=""/>
        <dsp:cNvSpPr/>
      </dsp:nvSpPr>
      <dsp:spPr>
        <a:xfrm>
          <a:off x="7551979" y="2907318"/>
          <a:ext cx="2490413" cy="39135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500" kern="1200"/>
            <a:t>Kommentar</a:t>
          </a:r>
        </a:p>
      </dsp:txBody>
      <dsp:txXfrm>
        <a:off x="7551979" y="2907318"/>
        <a:ext cx="2490413" cy="391359"/>
      </dsp:txXfrm>
    </dsp:sp>
    <dsp:sp modelId="{C442228A-C52E-4142-BB76-43399AA82CE4}">
      <dsp:nvSpPr>
        <dsp:cNvPr id="0" name=""/>
        <dsp:cNvSpPr/>
      </dsp:nvSpPr>
      <dsp:spPr>
        <a:xfrm>
          <a:off x="4563483" y="3595127"/>
          <a:ext cx="2490413" cy="75927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000" kern="1200" dirty="0"/>
            <a:t>Problem</a:t>
          </a:r>
        </a:p>
      </dsp:txBody>
      <dsp:txXfrm>
        <a:off x="4563483" y="3595127"/>
        <a:ext cx="2490413" cy="759272"/>
      </dsp:txXfrm>
    </dsp:sp>
    <dsp:sp modelId="{392C9785-76B2-464B-8964-3B2E1D2CA9BA}">
      <dsp:nvSpPr>
        <dsp:cNvPr id="0" name=""/>
        <dsp:cNvSpPr/>
      </dsp:nvSpPr>
      <dsp:spPr>
        <a:xfrm>
          <a:off x="7551979" y="3488495"/>
          <a:ext cx="2490413" cy="39135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500" kern="1200" dirty="0"/>
            <a:t>Status</a:t>
          </a:r>
        </a:p>
      </dsp:txBody>
      <dsp:txXfrm>
        <a:off x="7551979" y="3488495"/>
        <a:ext cx="2490413" cy="391359"/>
      </dsp:txXfrm>
    </dsp:sp>
    <dsp:sp modelId="{2AA12CC7-8804-4E83-803D-824536253631}">
      <dsp:nvSpPr>
        <dsp:cNvPr id="0" name=""/>
        <dsp:cNvSpPr/>
      </dsp:nvSpPr>
      <dsp:spPr>
        <a:xfrm>
          <a:off x="7551979" y="4069672"/>
          <a:ext cx="2490413" cy="39135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500" kern="1200"/>
            <a:t>Kommentar</a:t>
          </a:r>
        </a:p>
      </dsp:txBody>
      <dsp:txXfrm>
        <a:off x="7551979" y="4069672"/>
        <a:ext cx="2490413" cy="39135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algn="r" rtl="0"/>
            <a:fld id="{EA8C5A89-D750-4C9C-AD82-BD87E1631370}" type="datetime1">
              <a:rPr lang="de-DE" smtClean="0"/>
              <a:t>30.06.2018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algn="r" rtl="0"/>
            <a:fld id="{79429053-DC2A-4342-ADD4-2FD729D91E2C}" type="slidenum">
              <a:rPr lang="de-DE" smtClean="0"/>
              <a:pPr algn="r" rtl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rtl="0">
              <a:defRPr sz="1200"/>
            </a:lvl1pPr>
          </a:lstStyle>
          <a:p>
            <a:fld id="{729E0972-DB1D-4D71-93B8-56ECB99C47FF}" type="datetime1">
              <a:rPr lang="de-DE" smtClean="0"/>
              <a:pPr/>
              <a:t>30.06.2018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de-DE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de-DE" dirty="0"/>
              <a:t>Textmasterformat bearbeiten</a:t>
            </a:r>
          </a:p>
          <a:p>
            <a:pPr lvl="1" rtl="0"/>
            <a:r>
              <a:rPr lang="de-DE" dirty="0"/>
              <a:t>Zweite Ebene</a:t>
            </a:r>
          </a:p>
          <a:p>
            <a:pPr lvl="2" rtl="0"/>
            <a:r>
              <a:rPr lang="de-DE" dirty="0"/>
              <a:t>Dritte Ebene</a:t>
            </a:r>
          </a:p>
          <a:p>
            <a:pPr lvl="3" rtl="0"/>
            <a:r>
              <a:rPr lang="de-DE" dirty="0"/>
              <a:t>Vierte Ebene</a:t>
            </a:r>
          </a:p>
          <a:p>
            <a:pPr lvl="4" rtl="0"/>
            <a:r>
              <a:rPr lang="de-DE" dirty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rtl="0">
              <a:defRPr sz="1200"/>
            </a:lvl1pPr>
          </a:lstStyle>
          <a:p>
            <a:fld id="{3EBA5BD7-F043-4D1B-AA17-CD412FC534DE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de-DE" smtClean="0"/>
              <a:pPr/>
              <a:t>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045846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de-DE" smtClean="0"/>
              <a:pPr/>
              <a:t>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551375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Diagonalen"/>
          <p:cNvGrpSpPr/>
          <p:nvPr/>
        </p:nvGrpSpPr>
        <p:grpSpPr>
          <a:xfrm>
            <a:off x="7516443" y="4145281"/>
            <a:ext cx="4686117" cy="2731407"/>
            <a:chOff x="5638800" y="3108960"/>
            <a:chExt cx="3515503" cy="2048555"/>
          </a:xfrm>
        </p:grpSpPr>
        <p:cxnSp>
          <p:nvCxnSpPr>
            <p:cNvPr id="14" name="Gerader Verbinder 13"/>
            <p:cNvCxnSpPr/>
            <p:nvPr/>
          </p:nvCxnSpPr>
          <p:spPr>
            <a:xfrm flipV="1">
              <a:off x="5638800" y="3108960"/>
              <a:ext cx="3515503" cy="2037116"/>
            </a:xfrm>
            <a:prstGeom prst="line">
              <a:avLst/>
            </a:pr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" name="Gerader Verbinder 16"/>
            <p:cNvCxnSpPr/>
            <p:nvPr/>
          </p:nvCxnSpPr>
          <p:spPr>
            <a:xfrm flipV="1">
              <a:off x="6004643" y="3333750"/>
              <a:ext cx="3149660" cy="1823765"/>
            </a:xfrm>
            <a:prstGeom prst="line">
              <a:avLst/>
            </a:pr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" name="Gerader Verbinder 18"/>
            <p:cNvCxnSpPr/>
            <p:nvPr/>
          </p:nvCxnSpPr>
          <p:spPr>
            <a:xfrm flipV="1">
              <a:off x="6388342" y="3549891"/>
              <a:ext cx="2765961" cy="1600149"/>
            </a:xfrm>
            <a:prstGeom prst="lin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2" name="Untere Linien"/>
          <p:cNvGrpSpPr/>
          <p:nvPr/>
        </p:nvGrpSpPr>
        <p:grpSpPr>
          <a:xfrm>
            <a:off x="-8916" y="6057149"/>
            <a:ext cx="5498726" cy="820207"/>
            <a:chOff x="-6689" y="4553748"/>
            <a:chExt cx="4125119" cy="615155"/>
          </a:xfrm>
        </p:grpSpPr>
        <p:sp>
          <p:nvSpPr>
            <p:cNvPr id="9" name="Freihandform 8"/>
            <p:cNvSpPr/>
            <p:nvPr/>
          </p:nvSpPr>
          <p:spPr>
            <a:xfrm rot="16200000">
              <a:off x="1754302" y="2802395"/>
              <a:ext cx="612775" cy="411548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4115481 h 4115481"/>
                <a:gd name="connsiteX1" fmla="*/ 612775 w 612775"/>
                <a:gd name="connsiteY1" fmla="*/ 3180443 h 4115481"/>
                <a:gd name="connsiteX2" fmla="*/ 612775 w 612775"/>
                <a:gd name="connsiteY2" fmla="*/ 0 h 4115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775" h="4115481">
                  <a:moveTo>
                    <a:pt x="0" y="4115481"/>
                  </a:moveTo>
                  <a:lnTo>
                    <a:pt x="612775" y="3180443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 lang="de-DE" dirty="0"/>
            </a:p>
          </p:txBody>
        </p:sp>
        <p:sp>
          <p:nvSpPr>
            <p:cNvPr id="10" name="Freihandform 9"/>
            <p:cNvSpPr/>
            <p:nvPr/>
          </p:nvSpPr>
          <p:spPr>
            <a:xfrm rot="16200000">
              <a:off x="1604659" y="3152814"/>
              <a:ext cx="410751" cy="3621427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202024 w 612775"/>
                <a:gd name="connsiteY1" fmla="*/ 3607676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10751 w 410751"/>
                <a:gd name="connsiteY2" fmla="*/ 0 h 3607676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09575 w 410751"/>
                <a:gd name="connsiteY2" fmla="*/ 185820 h 3607676"/>
                <a:gd name="connsiteX3" fmla="*/ 410751 w 410751"/>
                <a:gd name="connsiteY3" fmla="*/ 0 h 3607676"/>
                <a:gd name="connsiteX0" fmla="*/ 0 w 410751"/>
                <a:gd name="connsiteY0" fmla="*/ 3421856 h 3421856"/>
                <a:gd name="connsiteX1" fmla="*/ 410751 w 410751"/>
                <a:gd name="connsiteY1" fmla="*/ 2798680 h 3421856"/>
                <a:gd name="connsiteX2" fmla="*/ 409575 w 410751"/>
                <a:gd name="connsiteY2" fmla="*/ 0 h 3421856"/>
                <a:gd name="connsiteX0" fmla="*/ 0 w 410751"/>
                <a:gd name="connsiteY0" fmla="*/ 3614170 h 3614170"/>
                <a:gd name="connsiteX1" fmla="*/ 410751 w 410751"/>
                <a:gd name="connsiteY1" fmla="*/ 2990994 h 3614170"/>
                <a:gd name="connsiteX2" fmla="*/ 405947 w 410751"/>
                <a:gd name="connsiteY2" fmla="*/ 0 h 3614170"/>
                <a:gd name="connsiteX0" fmla="*/ 0 w 410751"/>
                <a:gd name="connsiteY0" fmla="*/ 3621427 h 3621427"/>
                <a:gd name="connsiteX1" fmla="*/ 410751 w 410751"/>
                <a:gd name="connsiteY1" fmla="*/ 2998251 h 3621427"/>
                <a:gd name="connsiteX2" fmla="*/ 405947 w 410751"/>
                <a:gd name="connsiteY2" fmla="*/ 0 h 3621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751" h="3621427">
                  <a:moveTo>
                    <a:pt x="0" y="3621427"/>
                  </a:moveTo>
                  <a:lnTo>
                    <a:pt x="410751" y="2998251"/>
                  </a:lnTo>
                  <a:cubicBezTo>
                    <a:pt x="410359" y="2065358"/>
                    <a:pt x="406339" y="932893"/>
                    <a:pt x="405947" y="0"/>
                  </a:cubicBezTo>
                </a:path>
              </a:pathLst>
            </a:cu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 lang="de-DE" dirty="0"/>
            </a:p>
          </p:txBody>
        </p:sp>
        <p:sp>
          <p:nvSpPr>
            <p:cNvPr id="11" name="Freihandform 10"/>
            <p:cNvSpPr/>
            <p:nvPr/>
          </p:nvSpPr>
          <p:spPr>
            <a:xfrm rot="16200000">
              <a:off x="1462308" y="3453376"/>
              <a:ext cx="241768" cy="317976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373856 w 612775"/>
                <a:gd name="connsiteY1" fmla="*/ 3344891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919 w 238919"/>
                <a:gd name="connsiteY2" fmla="*/ 0 h 3344891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125 w 238919"/>
                <a:gd name="connsiteY2" fmla="*/ 368330 h 3344891"/>
                <a:gd name="connsiteX3" fmla="*/ 238919 w 238919"/>
                <a:gd name="connsiteY3" fmla="*/ 0 h 3344891"/>
                <a:gd name="connsiteX0" fmla="*/ 0 w 238919"/>
                <a:gd name="connsiteY0" fmla="*/ 2976561 h 2976561"/>
                <a:gd name="connsiteX1" fmla="*/ 238919 w 238919"/>
                <a:gd name="connsiteY1" fmla="*/ 2616170 h 2976561"/>
                <a:gd name="connsiteX2" fmla="*/ 238125 w 238919"/>
                <a:gd name="connsiteY2" fmla="*/ 0 h 2976561"/>
                <a:gd name="connsiteX0" fmla="*/ 0 w 241768"/>
                <a:gd name="connsiteY0" fmla="*/ 3179761 h 3179761"/>
                <a:gd name="connsiteX1" fmla="*/ 238919 w 241768"/>
                <a:gd name="connsiteY1" fmla="*/ 2819370 h 3179761"/>
                <a:gd name="connsiteX2" fmla="*/ 241754 w 241768"/>
                <a:gd name="connsiteY2" fmla="*/ 0 h 3179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1768" h="3179761">
                  <a:moveTo>
                    <a:pt x="0" y="3179761"/>
                  </a:moveTo>
                  <a:lnTo>
                    <a:pt x="238919" y="2819370"/>
                  </a:lnTo>
                  <a:cubicBezTo>
                    <a:pt x="238654" y="1947313"/>
                    <a:pt x="242019" y="872057"/>
                    <a:pt x="241754" y="0"/>
                  </a:cubicBezTo>
                </a:path>
              </a:pathLst>
            </a:cu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 lang="de-DE" dirty="0"/>
            </a:p>
          </p:txBody>
        </p:sp>
      </p:grp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625176" y="584200"/>
            <a:ext cx="8735325" cy="2000251"/>
          </a:xfrm>
        </p:spPr>
        <p:txBody>
          <a:bodyPr rtlCol="0">
            <a:normAutofit/>
          </a:bodyPr>
          <a:lstStyle>
            <a:lvl1pPr algn="l" rtl="0">
              <a:defRPr sz="5400"/>
            </a:lvl1pPr>
          </a:lstStyle>
          <a:p>
            <a:pPr rtl="0"/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625176" y="2616200"/>
            <a:ext cx="8735325" cy="175260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800" cap="all" spc="200" baseline="0">
                <a:solidFill>
                  <a:schemeClr val="accent1"/>
                </a:solidFill>
              </a:defRPr>
            </a:lvl1pPr>
            <a:lvl2pPr marL="609493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de-DE"/>
              <a:t>Master-Untertitelformat bearbeiten</a:t>
            </a:r>
            <a:endParaRPr lang="de-DE" dirty="0"/>
          </a:p>
        </p:txBody>
      </p:sp>
      <p:sp>
        <p:nvSpPr>
          <p:cNvPr id="22" name="Datumsplatzhalter 2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87490488-1D2D-45FC-A42D-25F856479C81}" type="datetime1">
              <a:rPr lang="de-DE" smtClean="0"/>
              <a:pPr/>
              <a:t>30.06.2018</a:t>
            </a:fld>
            <a:endParaRPr lang="de-DE" dirty="0"/>
          </a:p>
        </p:txBody>
      </p:sp>
      <p:sp>
        <p:nvSpPr>
          <p:cNvPr id="23" name="Fußzeilenplatzhalter 2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24" name="Foliennummernplatzhalter 2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>
            <a:lvl5pPr algn="l" rtl="0">
              <a:defRPr/>
            </a:lvl5pPr>
            <a:lvl6pPr algn="l" rtl="0">
              <a:defRPr/>
            </a:lvl6pPr>
            <a:lvl7pPr algn="l" rtl="0">
              <a:defRPr/>
            </a:lvl7pPr>
            <a:lvl8pPr algn="l" rtl="0">
              <a:defRPr baseline="0"/>
            </a:lvl8pPr>
            <a:lvl9pPr algn="l" rtl="0">
              <a:defRPr baseline="0"/>
            </a:lvl9pPr>
          </a:lstStyle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A0E48D7D-22EE-42F4-A78D-BF51DA417E59}" type="datetime1">
              <a:rPr lang="de-DE" smtClean="0"/>
              <a:pPr/>
              <a:t>30.06.2018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96675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836898" y="584200"/>
            <a:ext cx="2742486" cy="5588000"/>
          </a:xfrm>
        </p:spPr>
        <p:txBody>
          <a:bodyPr vert="eaVert" rtlCol="0"/>
          <a:lstStyle/>
          <a:p>
            <a:pPr rtl="0"/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1218882" y="584200"/>
            <a:ext cx="7414869" cy="5588000"/>
          </a:xfrm>
        </p:spPr>
        <p:txBody>
          <a:bodyPr vert="eaVert" rtlCol="0"/>
          <a:lstStyle>
            <a:lvl5pPr algn="l" rtl="0">
              <a:defRPr/>
            </a:lvl5pPr>
            <a:lvl6pPr algn="l" rtl="0">
              <a:defRPr/>
            </a:lvl6pPr>
            <a:lvl7pPr algn="l" rtl="0">
              <a:defRPr/>
            </a:lvl7pPr>
            <a:lvl8pPr algn="l" rtl="0">
              <a:defRPr/>
            </a:lvl8pPr>
            <a:lvl9pPr algn="l" rtl="0">
              <a:defRPr/>
            </a:lvl9pPr>
          </a:lstStyle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29457F39-CBF0-4D6E-8223-6AABCE028B0C}" type="datetime1">
              <a:rPr lang="de-DE" smtClean="0"/>
              <a:pPr/>
              <a:t>30.06.2018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95886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5pPr algn="l" rtl="0">
              <a:defRPr/>
            </a:lvl5pPr>
            <a:lvl6pPr algn="l" rtl="0">
              <a:defRPr/>
            </a:lvl6pPr>
            <a:lvl7pPr algn="l" rtl="0">
              <a:defRPr/>
            </a:lvl7pPr>
            <a:lvl8pPr algn="l" rtl="0">
              <a:defRPr/>
            </a:lvl8pPr>
            <a:lvl9pPr algn="l" rtl="0">
              <a:defRPr/>
            </a:lvl9pPr>
          </a:lstStyle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3D80A33B-F0D3-4CCD-934C-3A418D338F48}" type="datetime1">
              <a:rPr lang="de-DE" smtClean="0"/>
              <a:pPr/>
              <a:t>30.06.2018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Diagonalen"/>
          <p:cNvGrpSpPr/>
          <p:nvPr/>
        </p:nvGrpSpPr>
        <p:grpSpPr>
          <a:xfrm>
            <a:off x="7516443" y="4145281"/>
            <a:ext cx="4686117" cy="2731407"/>
            <a:chOff x="5638800" y="3108960"/>
            <a:chExt cx="3515503" cy="2048555"/>
          </a:xfrm>
        </p:grpSpPr>
        <p:cxnSp>
          <p:nvCxnSpPr>
            <p:cNvPr id="12" name="Gerader Verbinder 11"/>
            <p:cNvCxnSpPr/>
            <p:nvPr/>
          </p:nvCxnSpPr>
          <p:spPr>
            <a:xfrm flipV="1">
              <a:off x="5638800" y="3108960"/>
              <a:ext cx="3515503" cy="2037116"/>
            </a:xfrm>
            <a:prstGeom prst="line">
              <a:avLst/>
            </a:pr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" name="Gerader Verbinder 12"/>
            <p:cNvCxnSpPr/>
            <p:nvPr/>
          </p:nvCxnSpPr>
          <p:spPr>
            <a:xfrm flipV="1">
              <a:off x="6004643" y="3333750"/>
              <a:ext cx="3149660" cy="1823765"/>
            </a:xfrm>
            <a:prstGeom prst="line">
              <a:avLst/>
            </a:pr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" name="Gerader Verbinder 13"/>
            <p:cNvCxnSpPr/>
            <p:nvPr/>
          </p:nvCxnSpPr>
          <p:spPr>
            <a:xfrm flipV="1">
              <a:off x="6388342" y="3549891"/>
              <a:ext cx="2765961" cy="1600149"/>
            </a:xfrm>
            <a:prstGeom prst="lin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625177" y="2209801"/>
            <a:ext cx="8938472" cy="2764335"/>
          </a:xfrm>
        </p:spPr>
        <p:txBody>
          <a:bodyPr rtlCol="0" anchor="b">
            <a:normAutofit/>
          </a:bodyPr>
          <a:lstStyle>
            <a:lvl1pPr algn="l" rtl="0">
              <a:defRPr sz="5400" b="0" cap="none" baseline="0"/>
            </a:lvl1pPr>
          </a:lstStyle>
          <a:p>
            <a:pPr rtl="0"/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625176" y="4951266"/>
            <a:ext cx="7069519" cy="1220933"/>
          </a:xfrm>
        </p:spPr>
        <p:txBody>
          <a:bodyPr rtlCol="0" anchor="t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800" cap="all" spc="200" baseline="0">
                <a:solidFill>
                  <a:schemeClr val="accent1"/>
                </a:solidFill>
              </a:defRPr>
            </a:lvl1pPr>
            <a:lvl2pPr marL="609493" indent="0" algn="l" rtl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l" rtl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de-DE" dirty="0"/>
              <a:t>Mastertextformat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5800029A-92A0-4B83-B83D-3D25E123C16B}" type="datetime1">
              <a:rPr lang="de-DE" smtClean="0"/>
              <a:pPr/>
              <a:t>30.06.2018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 dirty="0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1218883" y="1706880"/>
            <a:ext cx="5078677" cy="4465320"/>
          </a:xfrm>
        </p:spPr>
        <p:txBody>
          <a:bodyPr rtlCol="0">
            <a:normAutofit/>
          </a:bodyPr>
          <a:lstStyle>
            <a:lvl1pPr algn="l" rtl="0">
              <a:defRPr sz="2800"/>
            </a:lvl1pPr>
            <a:lvl2pPr algn="l" rtl="0">
              <a:defRPr sz="2400"/>
            </a:lvl2pPr>
            <a:lvl3pPr algn="l" rtl="0">
              <a:defRPr sz="2000"/>
            </a:lvl3pPr>
            <a:lvl4pPr algn="l" rtl="0">
              <a:defRPr sz="2000"/>
            </a:lvl4pPr>
            <a:lvl5pPr algn="l" rtl="0">
              <a:defRPr sz="2000"/>
            </a:lvl5pPr>
            <a:lvl6pPr algn="l" rtl="0">
              <a:defRPr sz="2000"/>
            </a:lvl6pPr>
            <a:lvl7pPr algn="l" rtl="0">
              <a:defRPr sz="2000"/>
            </a:lvl7pPr>
            <a:lvl8pPr algn="l" rtl="0">
              <a:defRPr sz="2000" baseline="0"/>
            </a:lvl8pPr>
            <a:lvl9pPr algn="l" rtl="0">
              <a:defRPr sz="2000" baseline="0"/>
            </a:lvl9pPr>
          </a:lstStyle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500707" y="1706880"/>
            <a:ext cx="5078677" cy="4465320"/>
          </a:xfrm>
        </p:spPr>
        <p:txBody>
          <a:bodyPr rtlCol="0">
            <a:normAutofit/>
          </a:bodyPr>
          <a:lstStyle>
            <a:lvl1pPr algn="l" rtl="0">
              <a:defRPr sz="2800"/>
            </a:lvl1pPr>
            <a:lvl2pPr algn="l" rtl="0">
              <a:defRPr sz="2400"/>
            </a:lvl2pPr>
            <a:lvl3pPr algn="l" rtl="0">
              <a:defRPr sz="2000"/>
            </a:lvl3pPr>
            <a:lvl4pPr algn="l" rtl="0">
              <a:defRPr sz="2000"/>
            </a:lvl4pPr>
            <a:lvl5pPr algn="l" rtl="0">
              <a:defRPr sz="2000"/>
            </a:lvl5pPr>
            <a:lvl6pPr algn="l" rtl="0">
              <a:defRPr sz="2000"/>
            </a:lvl6pPr>
            <a:lvl7pPr algn="l" rtl="0">
              <a:defRPr sz="2000"/>
            </a:lvl7pPr>
            <a:lvl8pPr algn="l" rtl="0">
              <a:defRPr sz="2000"/>
            </a:lvl8pPr>
            <a:lvl9pPr algn="l" rtl="0">
              <a:defRPr sz="2000"/>
            </a:lvl9pPr>
          </a:lstStyle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A50DE14F-832E-4243-A64C-072E4112B828}" type="datetime1">
              <a:rPr lang="de-DE" smtClean="0"/>
              <a:pPr/>
              <a:t>30.06.2018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57647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l" rtl="0">
              <a:defRPr/>
            </a:lvl1pPr>
          </a:lstStyle>
          <a:p>
            <a:pPr rtl="0"/>
            <a:r>
              <a:rPr lang="de-DE" dirty="0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218883" y="1701800"/>
            <a:ext cx="5082740" cy="914400"/>
          </a:xfrm>
        </p:spPr>
        <p:txBody>
          <a:bodyPr rtlCol="0" anchor="b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800" b="0" cap="all" spc="200" baseline="0">
                <a:solidFill>
                  <a:schemeClr val="accent1"/>
                </a:solidFill>
              </a:defRPr>
            </a:lvl1pPr>
            <a:lvl2pPr marL="609493" indent="0" algn="l" rtl="0">
              <a:buNone/>
              <a:defRPr sz="2700" b="1"/>
            </a:lvl2pPr>
            <a:lvl3pPr marL="1218987" indent="0" algn="l" rtl="0">
              <a:buNone/>
              <a:defRPr sz="2400" b="1"/>
            </a:lvl3pPr>
            <a:lvl4pPr marL="1828480" indent="0" algn="l" rtl="0">
              <a:buNone/>
              <a:defRPr sz="2100" b="1"/>
            </a:lvl4pPr>
            <a:lvl5pPr marL="2437973" indent="0" algn="l" rtl="0">
              <a:buNone/>
              <a:defRPr sz="2100" b="1"/>
            </a:lvl5pPr>
            <a:lvl6pPr marL="3047467" indent="0" algn="l" rtl="0">
              <a:buNone/>
              <a:defRPr sz="2100" b="1"/>
            </a:lvl6pPr>
            <a:lvl7pPr marL="3656960" indent="0" algn="l" rtl="0">
              <a:buNone/>
              <a:defRPr sz="2100" b="1"/>
            </a:lvl7pPr>
            <a:lvl8pPr marL="4266453" indent="0" algn="l" rtl="0">
              <a:buNone/>
              <a:defRPr sz="2100" b="1"/>
            </a:lvl8pPr>
            <a:lvl9pPr marL="4875947" indent="0" algn="l" rtl="0">
              <a:buNone/>
              <a:defRPr sz="2100" b="1"/>
            </a:lvl9pPr>
          </a:lstStyle>
          <a:p>
            <a:pPr lvl="0" rtl="0"/>
            <a:r>
              <a:rPr lang="de-DE" dirty="0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1218883" y="2717800"/>
            <a:ext cx="5078677" cy="3454400"/>
          </a:xfrm>
        </p:spPr>
        <p:txBody>
          <a:bodyPr rtlCol="0">
            <a:noAutofit/>
          </a:bodyPr>
          <a:lstStyle>
            <a:lvl1pPr algn="l" rtl="0">
              <a:defRPr sz="2800"/>
            </a:lvl1pPr>
            <a:lvl2pPr algn="l" rtl="0">
              <a:defRPr sz="2400"/>
            </a:lvl2pPr>
            <a:lvl3pPr algn="l" rtl="0">
              <a:defRPr sz="2000"/>
            </a:lvl3pPr>
            <a:lvl4pPr algn="l" rtl="0">
              <a:defRPr sz="2000"/>
            </a:lvl4pPr>
            <a:lvl5pPr algn="l" rtl="0">
              <a:defRPr sz="2000"/>
            </a:lvl5pPr>
            <a:lvl6pPr algn="l" rtl="0">
              <a:defRPr sz="2000"/>
            </a:lvl6pPr>
            <a:lvl7pPr algn="l" rtl="0">
              <a:defRPr sz="2000" baseline="0"/>
            </a:lvl7pPr>
            <a:lvl8pPr algn="l" rtl="0">
              <a:defRPr sz="2000" baseline="0"/>
            </a:lvl8pPr>
            <a:lvl9pPr algn="l" rtl="0">
              <a:defRPr sz="2000" baseline="0"/>
            </a:lvl9pPr>
          </a:lstStyle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496644" y="1701800"/>
            <a:ext cx="5082740" cy="914400"/>
          </a:xfrm>
        </p:spPr>
        <p:txBody>
          <a:bodyPr rtlCol="0" anchor="b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800" b="0" cap="all" spc="200" baseline="0">
                <a:solidFill>
                  <a:schemeClr val="accent1"/>
                </a:solidFill>
              </a:defRPr>
            </a:lvl1pPr>
            <a:lvl2pPr marL="609493" indent="0" algn="l" rtl="0">
              <a:buNone/>
              <a:defRPr sz="2700" b="1"/>
            </a:lvl2pPr>
            <a:lvl3pPr marL="1218987" indent="0" algn="l" rtl="0">
              <a:buNone/>
              <a:defRPr sz="2400" b="1"/>
            </a:lvl3pPr>
            <a:lvl4pPr marL="1828480" indent="0" algn="l" rtl="0">
              <a:buNone/>
              <a:defRPr sz="2100" b="1"/>
            </a:lvl4pPr>
            <a:lvl5pPr marL="2437973" indent="0" algn="l" rtl="0">
              <a:buNone/>
              <a:defRPr sz="2100" b="1"/>
            </a:lvl5pPr>
            <a:lvl6pPr marL="3047467" indent="0" algn="l" rtl="0">
              <a:buNone/>
              <a:defRPr sz="2100" b="1"/>
            </a:lvl6pPr>
            <a:lvl7pPr marL="3656960" indent="0" algn="l" rtl="0">
              <a:buNone/>
              <a:defRPr sz="2100" b="1"/>
            </a:lvl7pPr>
            <a:lvl8pPr marL="4266453" indent="0" algn="l" rtl="0">
              <a:buNone/>
              <a:defRPr sz="2100" b="1"/>
            </a:lvl8pPr>
            <a:lvl9pPr marL="4875947" indent="0" algn="l" rtl="0">
              <a:buNone/>
              <a:defRPr sz="2100" b="1"/>
            </a:lvl9pPr>
          </a:lstStyle>
          <a:p>
            <a:pPr lvl="0" rtl="0"/>
            <a:r>
              <a:rPr lang="de-DE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500707" y="2717800"/>
            <a:ext cx="5078677" cy="3454400"/>
          </a:xfrm>
        </p:spPr>
        <p:txBody>
          <a:bodyPr rtlCol="0">
            <a:noAutofit/>
          </a:bodyPr>
          <a:lstStyle>
            <a:lvl1pPr algn="l" rtl="0">
              <a:defRPr sz="2800"/>
            </a:lvl1pPr>
            <a:lvl2pPr algn="l" rtl="0">
              <a:defRPr sz="2400"/>
            </a:lvl2pPr>
            <a:lvl3pPr algn="l" rtl="0">
              <a:defRPr sz="2000"/>
            </a:lvl3pPr>
            <a:lvl4pPr algn="l" rtl="0">
              <a:defRPr sz="2000"/>
            </a:lvl4pPr>
            <a:lvl5pPr algn="l" rtl="0">
              <a:defRPr sz="2000"/>
            </a:lvl5pPr>
            <a:lvl6pPr algn="l" rtl="0">
              <a:defRPr sz="2000" baseline="0"/>
            </a:lvl6pPr>
            <a:lvl7pPr algn="l" rtl="0">
              <a:defRPr sz="2000" baseline="0"/>
            </a:lvl7pPr>
            <a:lvl8pPr algn="l" rtl="0">
              <a:defRPr sz="2000" baseline="0"/>
            </a:lvl8pPr>
            <a:lvl9pPr algn="l" rtl="0">
              <a:defRPr sz="2000" baseline="0"/>
            </a:lvl9pPr>
          </a:lstStyle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9CA0E625-2BCF-471C-BF07-3E47DAD03A33}" type="datetime1">
              <a:rPr lang="de-DE" smtClean="0"/>
              <a:pPr/>
              <a:t>30.06.2018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95381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01F216F1-5E6C-4D1E-8B04-BA461CF83008}" type="datetime1">
              <a:rPr lang="de-DE" smtClean="0"/>
              <a:pPr/>
              <a:t>30.06.2018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15229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978460F5-0682-4F91-B958-17F2E22238F4}" type="datetime1">
              <a:rPr lang="de-DE" smtClean="0"/>
              <a:pPr/>
              <a:t>30.06.2018</a:t>
            </a:fld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18882" y="1701800"/>
            <a:ext cx="4062942" cy="2438400"/>
          </a:xfrm>
        </p:spPr>
        <p:txBody>
          <a:bodyPr rtlCol="0" anchor="b">
            <a:normAutofit/>
          </a:bodyPr>
          <a:lstStyle>
            <a:lvl1pPr algn="l" rtl="0">
              <a:defRPr sz="2800" b="0" cap="all" spc="200" baseline="0">
                <a:solidFill>
                  <a:schemeClr val="accent1"/>
                </a:solidFill>
              </a:defRPr>
            </a:lvl1pPr>
          </a:lstStyle>
          <a:p>
            <a:pPr rtl="0"/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218882" y="4241800"/>
            <a:ext cx="4062942" cy="1930400"/>
          </a:xfrm>
        </p:spPr>
        <p:txBody>
          <a:bodyPr rtlCol="0">
            <a:normAutofit/>
          </a:bodyPr>
          <a:lstStyle>
            <a:lvl1pPr marL="0" indent="0" algn="l" rtl="0">
              <a:buNone/>
              <a:defRPr sz="2000"/>
            </a:lvl1pPr>
            <a:lvl2pPr marL="609493" indent="0" algn="l" rtl="0">
              <a:buNone/>
              <a:defRPr sz="1600"/>
            </a:lvl2pPr>
            <a:lvl3pPr marL="1218987" indent="0" algn="l" rtl="0">
              <a:buNone/>
              <a:defRPr sz="1300"/>
            </a:lvl3pPr>
            <a:lvl4pPr marL="1828480" indent="0" algn="l" rtl="0">
              <a:buNone/>
              <a:defRPr sz="1200"/>
            </a:lvl4pPr>
            <a:lvl5pPr marL="2437973" indent="0" algn="l" rtl="0">
              <a:buNone/>
              <a:defRPr sz="1200"/>
            </a:lvl5pPr>
            <a:lvl6pPr marL="3047467" indent="0" algn="l" rtl="0">
              <a:buNone/>
              <a:defRPr sz="1200"/>
            </a:lvl6pPr>
            <a:lvl7pPr marL="3656960" indent="0" algn="l" rtl="0">
              <a:buNone/>
              <a:defRPr sz="1200"/>
            </a:lvl7pPr>
            <a:lvl8pPr marL="4266453" indent="0" algn="l" rtl="0">
              <a:buNone/>
              <a:defRPr sz="1200"/>
            </a:lvl8pPr>
            <a:lvl9pPr marL="4875947" indent="0" algn="l" rtl="0">
              <a:buNone/>
              <a:defRPr sz="1200"/>
            </a:lvl9pPr>
          </a:lstStyle>
          <a:p>
            <a:pPr lvl="0" rtl="0"/>
            <a:r>
              <a:rPr lang="de-DE"/>
              <a:t>Mastertextformat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484971" y="584200"/>
            <a:ext cx="6094413" cy="5588000"/>
          </a:xfrm>
        </p:spPr>
        <p:txBody>
          <a:bodyPr rtlCol="0">
            <a:normAutofit/>
          </a:bodyPr>
          <a:lstStyle>
            <a:lvl1pPr algn="l" rtl="0">
              <a:defRPr sz="2800"/>
            </a:lvl1pPr>
            <a:lvl2pPr algn="l" rtl="0">
              <a:defRPr sz="2400"/>
            </a:lvl2pPr>
            <a:lvl3pPr algn="l" rtl="0">
              <a:defRPr sz="2000"/>
            </a:lvl3pPr>
            <a:lvl4pPr algn="l" rtl="0">
              <a:defRPr sz="2000"/>
            </a:lvl4pPr>
            <a:lvl5pPr algn="l" rtl="0">
              <a:defRPr sz="2000"/>
            </a:lvl5pPr>
            <a:lvl6pPr algn="l" rtl="0">
              <a:defRPr sz="2000"/>
            </a:lvl6pPr>
            <a:lvl7pPr algn="l" rtl="0">
              <a:defRPr sz="2000"/>
            </a:lvl7pPr>
            <a:lvl8pPr algn="l" rtl="0">
              <a:defRPr sz="2000" baseline="0"/>
            </a:lvl8pPr>
            <a:lvl9pPr algn="l" rtl="0">
              <a:defRPr sz="2000" baseline="0"/>
            </a:lvl9pPr>
          </a:lstStyle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432E1AF8-0C97-41FF-9C69-BFEB0F5A6EF5}" type="datetime1">
              <a:rPr lang="de-DE" smtClean="0"/>
              <a:pPr/>
              <a:t>30.06.2018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18139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18882" y="1701800"/>
            <a:ext cx="4062942" cy="2438400"/>
          </a:xfrm>
        </p:spPr>
        <p:txBody>
          <a:bodyPr rtlCol="0" anchor="b">
            <a:normAutofit/>
          </a:bodyPr>
          <a:lstStyle>
            <a:lvl1pPr algn="l" rtl="0">
              <a:defRPr sz="2800" b="0" cap="all" spc="200" baseline="0">
                <a:solidFill>
                  <a:schemeClr val="accent1"/>
                </a:solidFill>
              </a:defRPr>
            </a:lvl1pPr>
          </a:lstStyle>
          <a:p>
            <a:pPr rtl="0"/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218882" y="4241800"/>
            <a:ext cx="4062942" cy="1930400"/>
          </a:xfrm>
        </p:spPr>
        <p:txBody>
          <a:bodyPr rtlCol="0">
            <a:normAutofit/>
          </a:bodyPr>
          <a:lstStyle>
            <a:lvl1pPr marL="0" indent="0" algn="l" rtl="0">
              <a:buNone/>
              <a:defRPr sz="2000"/>
            </a:lvl1pPr>
            <a:lvl2pPr marL="609493" indent="0" algn="l" rtl="0">
              <a:buNone/>
              <a:defRPr sz="1600"/>
            </a:lvl2pPr>
            <a:lvl3pPr marL="1218987" indent="0" algn="l" rtl="0">
              <a:buNone/>
              <a:defRPr sz="1300"/>
            </a:lvl3pPr>
            <a:lvl4pPr marL="1828480" indent="0" algn="l" rtl="0">
              <a:buNone/>
              <a:defRPr sz="1200"/>
            </a:lvl4pPr>
            <a:lvl5pPr marL="2437973" indent="0" algn="l" rtl="0">
              <a:buNone/>
              <a:defRPr sz="1200"/>
            </a:lvl5pPr>
            <a:lvl6pPr marL="3047467" indent="0" algn="l" rtl="0">
              <a:buNone/>
              <a:defRPr sz="1200"/>
            </a:lvl6pPr>
            <a:lvl7pPr marL="3656960" indent="0" algn="l" rtl="0">
              <a:buNone/>
              <a:defRPr sz="1200"/>
            </a:lvl7pPr>
            <a:lvl8pPr marL="4266453" indent="0" algn="l" rtl="0">
              <a:buNone/>
              <a:defRPr sz="1200"/>
            </a:lvl8pPr>
            <a:lvl9pPr marL="4875947" indent="0" algn="l" rtl="0">
              <a:buNone/>
              <a:defRPr sz="1200"/>
            </a:lvl9pPr>
          </a:lstStyle>
          <a:p>
            <a:pPr lvl="0" rtl="0"/>
            <a:r>
              <a:rPr lang="de-DE"/>
              <a:t>Mastertextformat bearbeiten</a:t>
            </a:r>
          </a:p>
        </p:txBody>
      </p:sp>
      <p:sp>
        <p:nvSpPr>
          <p:cNvPr id="3" name="Bildplatzhalter 2" descr="Leerer Platzhalter zum Hinzufügen eines Bilds. Klicken Sie auf den Platzhalter, und wählen Sie das hinzuzufügende Bild aus."/>
          <p:cNvSpPr>
            <a:spLocks noGrp="1"/>
          </p:cNvSpPr>
          <p:nvPr>
            <p:ph type="pic" idx="1"/>
          </p:nvPr>
        </p:nvSpPr>
        <p:spPr>
          <a:xfrm>
            <a:off x="5484971" y="584200"/>
            <a:ext cx="6094413" cy="5588000"/>
          </a:xfrm>
          <a:ln w="12700">
            <a:solidFill>
              <a:schemeClr val="bg1">
                <a:lumMod val="75000"/>
                <a:lumOff val="25000"/>
              </a:schemeClr>
            </a:solidFill>
            <a:miter lim="800000"/>
          </a:ln>
        </p:spPr>
        <p:txBody>
          <a:bodyPr rtlCol="0">
            <a:normAutofit/>
          </a:bodyPr>
          <a:lstStyle>
            <a:lvl1pPr marL="0" indent="0" algn="l" rtl="0">
              <a:buNone/>
              <a:defRPr sz="2800"/>
            </a:lvl1pPr>
            <a:lvl2pPr marL="609493" indent="0" algn="l" rtl="0">
              <a:buNone/>
              <a:defRPr sz="3700"/>
            </a:lvl2pPr>
            <a:lvl3pPr marL="1218987" indent="0" algn="l" rtl="0">
              <a:buNone/>
              <a:defRPr sz="3200"/>
            </a:lvl3pPr>
            <a:lvl4pPr marL="1828480" indent="0" algn="l" rtl="0">
              <a:buNone/>
              <a:defRPr sz="2700"/>
            </a:lvl4pPr>
            <a:lvl5pPr marL="2437973" indent="0" algn="l" rtl="0">
              <a:buNone/>
              <a:defRPr sz="2700"/>
            </a:lvl5pPr>
            <a:lvl6pPr marL="3047467" indent="0" algn="l" rtl="0">
              <a:buNone/>
              <a:defRPr sz="2700"/>
            </a:lvl6pPr>
            <a:lvl7pPr marL="3656960" indent="0" algn="l" rtl="0">
              <a:buNone/>
              <a:defRPr sz="2700"/>
            </a:lvl7pPr>
            <a:lvl8pPr marL="4266453" indent="0" algn="l" rtl="0">
              <a:buNone/>
              <a:defRPr sz="2700"/>
            </a:lvl8pPr>
            <a:lvl9pPr marL="4875947" indent="0" algn="l" rtl="0">
              <a:buNone/>
              <a:defRPr sz="2700"/>
            </a:lvl9pPr>
          </a:lstStyle>
          <a:p>
            <a:pPr rtl="0"/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9DAA85DC-AC20-450F-8EFE-0D856D5BDC88}" type="datetime1">
              <a:rPr lang="de-DE" smtClean="0"/>
              <a:pPr/>
              <a:t>30.06.2018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23431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100000"/>
                <a:shade val="0"/>
                <a:satMod val="100000"/>
              </a:schemeClr>
            </a:gs>
            <a:gs pos="85000">
              <a:schemeClr val="bg2">
                <a:tint val="100000"/>
                <a:shade val="30000"/>
                <a:satMod val="100000"/>
              </a:schemeClr>
            </a:gs>
            <a:gs pos="100000">
              <a:schemeClr val="bg2">
                <a:shade val="60000"/>
                <a:satMod val="100000"/>
              </a:schemeClr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Linke Linien"/>
          <p:cNvGrpSpPr/>
          <p:nvPr/>
        </p:nvGrpSpPr>
        <p:grpSpPr>
          <a:xfrm>
            <a:off x="-15870" y="-3174"/>
            <a:ext cx="819993" cy="5229225"/>
            <a:chOff x="-11906" y="-2381"/>
            <a:chExt cx="615155" cy="3921919"/>
          </a:xfrm>
        </p:grpSpPr>
        <p:sp>
          <p:nvSpPr>
            <p:cNvPr id="10" name="Freihandform 9"/>
            <p:cNvSpPr/>
            <p:nvPr/>
          </p:nvSpPr>
          <p:spPr>
            <a:xfrm>
              <a:off x="-9526" y="0"/>
              <a:ext cx="612775" cy="3919538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775" h="3919538">
                  <a:moveTo>
                    <a:pt x="0" y="3919538"/>
                  </a:moveTo>
                  <a:lnTo>
                    <a:pt x="612775" y="2984500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11" name="Freihandform 10"/>
            <p:cNvSpPr/>
            <p:nvPr/>
          </p:nvSpPr>
          <p:spPr>
            <a:xfrm>
              <a:off x="-11906" y="0"/>
              <a:ext cx="410751" cy="3421856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202024 w 612775"/>
                <a:gd name="connsiteY1" fmla="*/ 3607676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10751 w 410751"/>
                <a:gd name="connsiteY2" fmla="*/ 0 h 3607676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09575 w 410751"/>
                <a:gd name="connsiteY2" fmla="*/ 185820 h 3607676"/>
                <a:gd name="connsiteX3" fmla="*/ 410751 w 410751"/>
                <a:gd name="connsiteY3" fmla="*/ 0 h 3607676"/>
                <a:gd name="connsiteX0" fmla="*/ 0 w 410751"/>
                <a:gd name="connsiteY0" fmla="*/ 3421856 h 3421856"/>
                <a:gd name="connsiteX1" fmla="*/ 410751 w 410751"/>
                <a:gd name="connsiteY1" fmla="*/ 2798680 h 3421856"/>
                <a:gd name="connsiteX2" fmla="*/ 409575 w 410751"/>
                <a:gd name="connsiteY2" fmla="*/ 0 h 342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751" h="3421856">
                  <a:moveTo>
                    <a:pt x="0" y="3421856"/>
                  </a:moveTo>
                  <a:lnTo>
                    <a:pt x="410751" y="2798680"/>
                  </a:lnTo>
                  <a:lnTo>
                    <a:pt x="409575" y="0"/>
                  </a:lnTo>
                </a:path>
              </a:pathLst>
            </a:cu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14" name="Freihandform 13"/>
            <p:cNvSpPr/>
            <p:nvPr/>
          </p:nvSpPr>
          <p:spPr>
            <a:xfrm>
              <a:off x="-7144" y="-2381"/>
              <a:ext cx="238919" cy="297656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373856 w 612775"/>
                <a:gd name="connsiteY1" fmla="*/ 3344891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919 w 238919"/>
                <a:gd name="connsiteY2" fmla="*/ 0 h 3344891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125 w 238919"/>
                <a:gd name="connsiteY2" fmla="*/ 368330 h 3344891"/>
                <a:gd name="connsiteX3" fmla="*/ 238919 w 238919"/>
                <a:gd name="connsiteY3" fmla="*/ 0 h 3344891"/>
                <a:gd name="connsiteX0" fmla="*/ 0 w 238919"/>
                <a:gd name="connsiteY0" fmla="*/ 2976561 h 2976561"/>
                <a:gd name="connsiteX1" fmla="*/ 238919 w 238919"/>
                <a:gd name="connsiteY1" fmla="*/ 2616170 h 2976561"/>
                <a:gd name="connsiteX2" fmla="*/ 238125 w 238919"/>
                <a:gd name="connsiteY2" fmla="*/ 0 h 2976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8919" h="2976561">
                  <a:moveTo>
                    <a:pt x="0" y="2976561"/>
                  </a:moveTo>
                  <a:lnTo>
                    <a:pt x="238919" y="2616170"/>
                  </a:lnTo>
                  <a:cubicBezTo>
                    <a:pt x="238654" y="1744113"/>
                    <a:pt x="238390" y="872057"/>
                    <a:pt x="238125" y="0"/>
                  </a:cubicBezTo>
                </a:path>
              </a:pathLst>
            </a:cu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</p:grp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1223963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/>
          <a:p>
            <a:pPr rtl="0"/>
            <a:r>
              <a:rPr lang="de-DE" dirty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218883" y="1701797"/>
            <a:ext cx="10360501" cy="4462272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 rtl="0"/>
            <a:r>
              <a:rPr lang="de-DE" dirty="0"/>
              <a:t>Textmasterformate bearbeiten</a:t>
            </a:r>
          </a:p>
          <a:p>
            <a:pPr lvl="1" rtl="0"/>
            <a:r>
              <a:rPr lang="de-DE" dirty="0"/>
              <a:t>Zweite Ebene</a:t>
            </a:r>
          </a:p>
          <a:p>
            <a:pPr lvl="2" rtl="0"/>
            <a:r>
              <a:rPr lang="de-DE" dirty="0"/>
              <a:t>Dritte Ebene</a:t>
            </a:r>
          </a:p>
          <a:p>
            <a:pPr lvl="3" rtl="0"/>
            <a:r>
              <a:rPr lang="de-DE" dirty="0"/>
              <a:t>Vierte Ebene</a:t>
            </a:r>
          </a:p>
          <a:p>
            <a:pPr lvl="4" rtl="0"/>
            <a:r>
              <a:rPr lang="de-DE" dirty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218882" y="6356352"/>
            <a:ext cx="2234618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 rtl="0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E7EBCA-1808-4B9E-8140-5B390D90011A}" type="datetime1">
              <a:rPr lang="de-DE" smtClean="0"/>
              <a:pPr/>
              <a:t>30.06.2018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453501" y="6356352"/>
            <a:ext cx="5281824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 rtl="0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0563649" y="6356352"/>
            <a:ext cx="1015735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 rtl="0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90000"/>
        </a:lnSpc>
        <a:spcBef>
          <a:spcPts val="1600"/>
        </a:spcBef>
        <a:buClr>
          <a:schemeClr val="accent1"/>
        </a:buClr>
        <a:buSzPct val="100000"/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de-DE" dirty="0"/>
              <a:t>Projektarbeit Sommersemester 2018</a:t>
            </a:r>
          </a:p>
        </p:txBody>
      </p:sp>
      <p:sp>
        <p:nvSpPr>
          <p:cNvPr id="5" name="Untertitel 4"/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de-DE" dirty="0"/>
              <a:t>Drahtloses Türschild mit E-Paper Display</a:t>
            </a:r>
          </a:p>
          <a:p>
            <a:pPr rtl="0"/>
            <a:endParaRPr lang="de-DE" dirty="0"/>
          </a:p>
          <a:p>
            <a:pPr rtl="0"/>
            <a:r>
              <a:rPr lang="de-DE" dirty="0"/>
              <a:t>Präsentation von Niclas Muss</a:t>
            </a:r>
          </a:p>
        </p:txBody>
      </p:sp>
    </p:spTree>
    <p:extLst>
      <p:ext uri="{BB962C8B-B14F-4D97-AF65-F5344CB8AC3E}">
        <p14:creationId xmlns:p14="http://schemas.microsoft.com/office/powerpoint/2010/main" val="1332291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 descr="Ein Bild, das Screenshot enthält.&#10;&#10;Mit hoher Zuverlässigkeit generierte Beschreibung">
            <a:extLst>
              <a:ext uri="{FF2B5EF4-FFF2-40B4-BE49-F238E27FC236}">
                <a16:creationId xmlns:a16="http://schemas.microsoft.com/office/drawing/2014/main" id="{8F11BBF7-CDA5-4224-A60F-DDABEB9F7A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8582" y="1691640"/>
            <a:ext cx="6095238" cy="3657143"/>
          </a:xfrm>
          <a:prstGeom prst="rect">
            <a:avLst/>
          </a:prstGeom>
        </p:spPr>
      </p:pic>
      <p:sp>
        <p:nvSpPr>
          <p:cNvPr id="7" name="Titel 6">
            <a:extLst>
              <a:ext uri="{FF2B5EF4-FFF2-40B4-BE49-F238E27FC236}">
                <a16:creationId xmlns:a16="http://schemas.microsoft.com/office/drawing/2014/main" id="{069890D1-D52E-4014-B2D4-BA1BF7156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Ausblick</a:t>
            </a:r>
          </a:p>
        </p:txBody>
      </p:sp>
      <p:graphicFrame>
        <p:nvGraphicFramePr>
          <p:cNvPr id="11" name="Tabelle 10">
            <a:extLst>
              <a:ext uri="{FF2B5EF4-FFF2-40B4-BE49-F238E27FC236}">
                <a16:creationId xmlns:a16="http://schemas.microsoft.com/office/drawing/2014/main" id="{5081B667-141F-4303-B41F-09EE6AEF72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4356802"/>
              </p:ext>
            </p:extLst>
          </p:nvPr>
        </p:nvGraphicFramePr>
        <p:xfrm>
          <a:off x="1218882" y="3632587"/>
          <a:ext cx="3276600" cy="857250"/>
        </p:xfrm>
        <a:graphic>
          <a:graphicData uri="http://schemas.openxmlformats.org/drawingml/2006/table">
            <a:tbl>
              <a:tblPr firstCol="1" bandRow="1">
                <a:tableStyleId>{F5AB1C69-6EDB-4FF4-983F-18BD219EF322}</a:tableStyleId>
              </a:tblPr>
              <a:tblGrid>
                <a:gridCol w="936171">
                  <a:extLst>
                    <a:ext uri="{9D8B030D-6E8A-4147-A177-3AD203B41FA5}">
                      <a16:colId xmlns:a16="http://schemas.microsoft.com/office/drawing/2014/main" val="2340362280"/>
                    </a:ext>
                  </a:extLst>
                </a:gridCol>
                <a:gridCol w="2340429">
                  <a:extLst>
                    <a:ext uri="{9D8B030D-6E8A-4147-A177-3AD203B41FA5}">
                      <a16:colId xmlns:a16="http://schemas.microsoft.com/office/drawing/2014/main" val="39472782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100" u="none" cap="all" dirty="0">
                          <a:effectLst/>
                        </a:rPr>
                        <a:t>Raum:</a:t>
                      </a:r>
                      <a:endParaRPr lang="de-DE" sz="1100" u="none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100" u="none" dirty="0">
                          <a:effectLst/>
                        </a:rPr>
                        <a:t>1.328</a:t>
                      </a:r>
                      <a:endParaRPr lang="de-DE" sz="1100" b="0" u="none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66396560"/>
                  </a:ext>
                </a:extLst>
              </a:tr>
              <a:tr h="85725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100" u="none" cap="all" dirty="0" err="1">
                          <a:effectLst/>
                        </a:rPr>
                        <a:t>Raumname</a:t>
                      </a:r>
                      <a:r>
                        <a:rPr lang="de-DE" sz="1100" u="none" cap="all" dirty="0">
                          <a:effectLst/>
                        </a:rPr>
                        <a:t>:</a:t>
                      </a:r>
                      <a:endParaRPr lang="de-DE" sz="1100" u="none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100" u="none" dirty="0">
                          <a:effectLst/>
                        </a:rPr>
                        <a:t>Echtzeitdatenverarbeitung</a:t>
                      </a:r>
                      <a:endParaRPr lang="de-DE" sz="1100" b="0" u="none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577385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100" u="none" cap="all" dirty="0">
                          <a:effectLst/>
                        </a:rPr>
                        <a:t>Name:</a:t>
                      </a:r>
                      <a:endParaRPr lang="de-DE" sz="1100" u="none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100" dirty="0"/>
                        <a:t>Prof. Dr.-Ing. Rolf Hausdörfer</a:t>
                      </a:r>
                      <a:endParaRPr lang="de-DE" sz="1100" b="0" u="none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279832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100" u="none" cap="all">
                          <a:effectLst/>
                        </a:rPr>
                        <a:t>E-Mail:</a:t>
                      </a:r>
                      <a:endParaRPr lang="de-DE" sz="1100" u="none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100" dirty="0"/>
                        <a:t>rolf.hausdörfer@hs-owl.de</a:t>
                      </a:r>
                      <a:endParaRPr lang="de-DE" sz="1100" b="0" u="none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50718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100" u="none" cap="all">
                          <a:effectLst/>
                        </a:rPr>
                        <a:t>Telefon</a:t>
                      </a:r>
                      <a:endParaRPr lang="de-DE" sz="1100" u="none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100" dirty="0"/>
                        <a:t>(05261)702-3562</a:t>
                      </a:r>
                      <a:endParaRPr lang="de-DE" sz="1100" b="0" u="none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97462177"/>
                  </a:ext>
                </a:extLst>
              </a:tr>
            </a:tbl>
          </a:graphicData>
        </a:graphic>
      </p:graphicFrame>
      <p:pic>
        <p:nvPicPr>
          <p:cNvPr id="14" name="Grafik 13">
            <a:extLst>
              <a:ext uri="{FF2B5EF4-FFF2-40B4-BE49-F238E27FC236}">
                <a16:creationId xmlns:a16="http://schemas.microsoft.com/office/drawing/2014/main" id="{4D53DBB8-B55D-4874-BF87-59723BC193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8882" y="3423037"/>
            <a:ext cx="771525" cy="209550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A7CEE856-4F8B-4FB6-A4B2-95869B3330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8882" y="5276767"/>
            <a:ext cx="1095375" cy="219075"/>
          </a:xfrm>
          <a:prstGeom prst="rect">
            <a:avLst/>
          </a:prstGeom>
        </p:spPr>
      </p:pic>
      <p:graphicFrame>
        <p:nvGraphicFramePr>
          <p:cNvPr id="16" name="Tabelle 15">
            <a:extLst>
              <a:ext uri="{FF2B5EF4-FFF2-40B4-BE49-F238E27FC236}">
                <a16:creationId xmlns:a16="http://schemas.microsoft.com/office/drawing/2014/main" id="{37D77445-17B3-460E-B6C3-CA52B112C9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920705"/>
              </p:ext>
            </p:extLst>
          </p:nvPr>
        </p:nvGraphicFramePr>
        <p:xfrm>
          <a:off x="1218882" y="5497830"/>
          <a:ext cx="10354938" cy="7620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51646">
                  <a:extLst>
                    <a:ext uri="{9D8B030D-6E8A-4147-A177-3AD203B41FA5}">
                      <a16:colId xmlns:a16="http://schemas.microsoft.com/office/drawing/2014/main" val="754173908"/>
                    </a:ext>
                  </a:extLst>
                </a:gridCol>
                <a:gridCol w="3451646">
                  <a:extLst>
                    <a:ext uri="{9D8B030D-6E8A-4147-A177-3AD203B41FA5}">
                      <a16:colId xmlns:a16="http://schemas.microsoft.com/office/drawing/2014/main" val="3404786979"/>
                    </a:ext>
                  </a:extLst>
                </a:gridCol>
                <a:gridCol w="3451646">
                  <a:extLst>
                    <a:ext uri="{9D8B030D-6E8A-4147-A177-3AD203B41FA5}">
                      <a16:colId xmlns:a16="http://schemas.microsoft.com/office/drawing/2014/main" val="39498302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sz="1100" dirty="0"/>
                        <a:t>beschäftigt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100" dirty="0"/>
                        <a:t>15.06.2018 - 15:25 Uhr: Die Abgabefrist für die Dokumentation der Projektarbeit ist am Donnerstag um 17.30. Ich möchte die Dokumentation ausgedruckt und digital zur Verfügung gestellt bekommen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100" dirty="0"/>
                        <a:t>12.06.2018 - 12:12 Uhr: Das Praktikum und die Vorlesung "Echtzeitsysteme" fallen diesen Freitag aus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9209053"/>
                  </a:ext>
                </a:extLst>
              </a:tr>
            </a:tbl>
          </a:graphicData>
        </a:graphic>
      </p:graphicFrame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EAA461E9-A9D5-46A8-AC1E-F05EF43C571B}"/>
              </a:ext>
            </a:extLst>
          </p:cNvPr>
          <p:cNvCxnSpPr>
            <a:cxnSpLocks/>
          </p:cNvCxnSpPr>
          <p:nvPr/>
        </p:nvCxnSpPr>
        <p:spPr>
          <a:xfrm flipV="1">
            <a:off x="2589212" y="2057400"/>
            <a:ext cx="4648200" cy="1668964"/>
          </a:xfrm>
          <a:prstGeom prst="straightConnector1">
            <a:avLst/>
          </a:prstGeom>
          <a:ln w="25400" cap="flat">
            <a:solidFill>
              <a:schemeClr val="accent3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0C3E5197-5A52-4614-AD61-E6355A5D5D02}"/>
              </a:ext>
            </a:extLst>
          </p:cNvPr>
          <p:cNvCxnSpPr>
            <a:cxnSpLocks/>
          </p:cNvCxnSpPr>
          <p:nvPr/>
        </p:nvCxnSpPr>
        <p:spPr>
          <a:xfrm flipV="1">
            <a:off x="3808412" y="2506594"/>
            <a:ext cx="1752600" cy="1379606"/>
          </a:xfrm>
          <a:prstGeom prst="straightConnector1">
            <a:avLst/>
          </a:prstGeom>
          <a:ln w="254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60743CC7-A1F0-4D04-B65A-E6FF6846133C}"/>
              </a:ext>
            </a:extLst>
          </p:cNvPr>
          <p:cNvCxnSpPr>
            <a:cxnSpLocks/>
          </p:cNvCxnSpPr>
          <p:nvPr/>
        </p:nvCxnSpPr>
        <p:spPr>
          <a:xfrm>
            <a:off x="3884612" y="4038600"/>
            <a:ext cx="1676400" cy="451237"/>
          </a:xfrm>
          <a:prstGeom prst="straightConnector1">
            <a:avLst/>
          </a:prstGeom>
          <a:ln w="254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70498633-6CC7-4C4F-868A-8CB86942EC44}"/>
              </a:ext>
            </a:extLst>
          </p:cNvPr>
          <p:cNvCxnSpPr>
            <a:cxnSpLocks/>
          </p:cNvCxnSpPr>
          <p:nvPr/>
        </p:nvCxnSpPr>
        <p:spPr>
          <a:xfrm>
            <a:off x="3808412" y="4267200"/>
            <a:ext cx="1752600" cy="501015"/>
          </a:xfrm>
          <a:prstGeom prst="straightConnector1">
            <a:avLst/>
          </a:prstGeom>
          <a:ln w="254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4E54F5B8-731A-431E-B21E-03C22F03F7C5}"/>
              </a:ext>
            </a:extLst>
          </p:cNvPr>
          <p:cNvCxnSpPr/>
          <p:nvPr/>
        </p:nvCxnSpPr>
        <p:spPr>
          <a:xfrm>
            <a:off x="3275012" y="4419600"/>
            <a:ext cx="2286000" cy="685800"/>
          </a:xfrm>
          <a:prstGeom prst="straightConnector1">
            <a:avLst/>
          </a:prstGeom>
          <a:ln w="254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5D8143C2-5DC0-44BE-9FB8-B38C86D2DAFC}"/>
              </a:ext>
            </a:extLst>
          </p:cNvPr>
          <p:cNvCxnSpPr>
            <a:cxnSpLocks/>
          </p:cNvCxnSpPr>
          <p:nvPr/>
        </p:nvCxnSpPr>
        <p:spPr>
          <a:xfrm flipV="1">
            <a:off x="1990407" y="5029200"/>
            <a:ext cx="7456805" cy="60960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E4D3E8BA-5C5C-4EAB-88FE-215AC49E15BC}"/>
              </a:ext>
            </a:extLst>
          </p:cNvPr>
          <p:cNvCxnSpPr>
            <a:cxnSpLocks/>
          </p:cNvCxnSpPr>
          <p:nvPr/>
        </p:nvCxnSpPr>
        <p:spPr>
          <a:xfrm flipV="1">
            <a:off x="6170612" y="3423037"/>
            <a:ext cx="1676400" cy="2124536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22B52160-2098-4C82-A114-2FF3D1994712}"/>
              </a:ext>
            </a:extLst>
          </p:cNvPr>
          <p:cNvCxnSpPr/>
          <p:nvPr/>
        </p:nvCxnSpPr>
        <p:spPr>
          <a:xfrm flipH="1" flipV="1">
            <a:off x="8380412" y="4118794"/>
            <a:ext cx="990600" cy="1422215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hteck 25">
            <a:extLst>
              <a:ext uri="{FF2B5EF4-FFF2-40B4-BE49-F238E27FC236}">
                <a16:creationId xmlns:a16="http://schemas.microsoft.com/office/drawing/2014/main" id="{ADA75EAF-28D6-42A7-8F22-3B10528F1020}"/>
              </a:ext>
            </a:extLst>
          </p:cNvPr>
          <p:cNvSpPr/>
          <p:nvPr/>
        </p:nvSpPr>
        <p:spPr>
          <a:xfrm>
            <a:off x="1218882" y="1686367"/>
            <a:ext cx="308800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Auslesen der Daten aus den CSV-Dateien</a:t>
            </a: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F9A84720-7C7D-4AF8-937E-B20D54E19D3B}"/>
              </a:ext>
            </a:extLst>
          </p:cNvPr>
          <p:cNvSpPr/>
          <p:nvPr/>
        </p:nvSpPr>
        <p:spPr>
          <a:xfrm>
            <a:off x="1218882" y="2474298"/>
            <a:ext cx="396113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Professor Hausdörfer</a:t>
            </a:r>
          </a:p>
        </p:txBody>
      </p:sp>
    </p:spTree>
    <p:extLst>
      <p:ext uri="{BB962C8B-B14F-4D97-AF65-F5344CB8AC3E}">
        <p14:creationId xmlns:p14="http://schemas.microsoft.com/office/powerpoint/2010/main" val="6476218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 dirty="0"/>
              <a:t>Inhalt</a:t>
            </a:r>
          </a:p>
        </p:txBody>
      </p:sp>
      <p:sp>
        <p:nvSpPr>
          <p:cNvPr id="14" name="Inhaltsplatzhalter 13"/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r>
              <a:rPr lang="de-DE" dirty="0"/>
              <a:t>Aufgabenstellung/Projektbeschreibung</a:t>
            </a:r>
          </a:p>
          <a:p>
            <a:r>
              <a:rPr lang="de-DE" dirty="0"/>
              <a:t>Projektressourcen</a:t>
            </a:r>
          </a:p>
          <a:p>
            <a:pPr lvl="1"/>
            <a:r>
              <a:rPr lang="de-DE" dirty="0"/>
              <a:t>ESP32 „Thing“</a:t>
            </a:r>
          </a:p>
          <a:p>
            <a:pPr lvl="1"/>
            <a:r>
              <a:rPr lang="de-DE" dirty="0"/>
              <a:t>Waveshare E-Paper Display</a:t>
            </a:r>
          </a:p>
          <a:p>
            <a:r>
              <a:rPr lang="de-DE" dirty="0"/>
              <a:t>Backlogverwaltung über Google Sheets</a:t>
            </a:r>
          </a:p>
          <a:p>
            <a:r>
              <a:rPr lang="de-DE" dirty="0"/>
              <a:t>Anzeige über PHP-Skripte</a:t>
            </a:r>
          </a:p>
          <a:p>
            <a:r>
              <a:rPr lang="de-DE" dirty="0"/>
              <a:t>Entwurf und Implementierung des Anzeigeskripts</a:t>
            </a:r>
          </a:p>
          <a:p>
            <a:r>
              <a:rPr lang="de-DE" dirty="0"/>
              <a:t>Ausblick</a:t>
            </a:r>
          </a:p>
        </p:txBody>
      </p:sp>
    </p:spTree>
    <p:extLst>
      <p:ext uri="{BB962C8B-B14F-4D97-AF65-F5344CB8AC3E}">
        <p14:creationId xmlns:p14="http://schemas.microsoft.com/office/powerpoint/2010/main" val="3529114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0">
            <a:extLst>
              <a:ext uri="{FF2B5EF4-FFF2-40B4-BE49-F238E27FC236}">
                <a16:creationId xmlns:a16="http://schemas.microsoft.com/office/drawing/2014/main" id="{842938AE-3F33-4B49-B732-6B1BBBB815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Aufgabenstellung/Projektbeschreibung</a:t>
            </a:r>
          </a:p>
        </p:txBody>
      </p: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59CA6DE3-05EE-4CA8-9A75-F8E901DE49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Aufgabenstellung</a:t>
            </a:r>
          </a:p>
        </p:txBody>
      </p:sp>
      <p:pic>
        <p:nvPicPr>
          <p:cNvPr id="14" name="Inhaltsplatzhalter 13">
            <a:extLst>
              <a:ext uri="{FF2B5EF4-FFF2-40B4-BE49-F238E27FC236}">
                <a16:creationId xmlns:a16="http://schemas.microsoft.com/office/drawing/2014/main" id="{9906ED3C-1D58-4C7D-B1BA-AD732A346F0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218883" y="2717800"/>
            <a:ext cx="5078413" cy="2752555"/>
          </a:xfrm>
          <a:prstGeom prst="rect">
            <a:avLst/>
          </a:prstGeom>
        </p:spPr>
      </p:pic>
      <p:sp>
        <p:nvSpPr>
          <p:cNvPr id="17" name="Textplatzhalter 16">
            <a:extLst>
              <a:ext uri="{FF2B5EF4-FFF2-40B4-BE49-F238E27FC236}">
                <a16:creationId xmlns:a16="http://schemas.microsoft.com/office/drawing/2014/main" id="{CF08E3DA-F9A3-474E-9929-3B6D295A75B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de-DE" dirty="0"/>
              <a:t>Unsere Ziele</a:t>
            </a:r>
          </a:p>
        </p:txBody>
      </p:sp>
      <p:sp>
        <p:nvSpPr>
          <p:cNvPr id="18" name="Inhaltsplatzhalter 17">
            <a:extLst>
              <a:ext uri="{FF2B5EF4-FFF2-40B4-BE49-F238E27FC236}">
                <a16:creationId xmlns:a16="http://schemas.microsoft.com/office/drawing/2014/main" id="{E6843490-CE3B-4675-844D-D67C6300F534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de-DE" dirty="0"/>
              <a:t>Türschild basierend auf der Vorlage</a:t>
            </a:r>
          </a:p>
          <a:p>
            <a:r>
              <a:rPr lang="de-DE" dirty="0"/>
              <a:t>Dynamische Änderung des Anzeigetextes und eines Anwesenheitsstatus</a:t>
            </a:r>
          </a:p>
          <a:p>
            <a:r>
              <a:rPr lang="de-DE" dirty="0"/>
              <a:t>Anzeige von Professor spezifischen Informationen</a:t>
            </a:r>
          </a:p>
        </p:txBody>
      </p:sp>
    </p:spTree>
    <p:extLst>
      <p:ext uri="{BB962C8B-B14F-4D97-AF65-F5344CB8AC3E}">
        <p14:creationId xmlns:p14="http://schemas.microsoft.com/office/powerpoint/2010/main" val="3830718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B2BC559F-03D8-4047-A3D5-D63C76F46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Projektressourcen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0A546C72-5C93-40BB-8C2B-A3E10A602A3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ESP32 „Thing“</a:t>
            </a:r>
          </a:p>
          <a:p>
            <a:r>
              <a:rPr lang="de-DE" dirty="0"/>
              <a:t>Hersteller: SparkFun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9FA6FE19-6825-4765-8999-E3B2EA60474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de-DE" dirty="0"/>
              <a:t>7.5inch e-Paper HAT</a:t>
            </a:r>
          </a:p>
          <a:p>
            <a:r>
              <a:rPr lang="de-DE" dirty="0"/>
              <a:t>Hersteller: Waveshare</a:t>
            </a:r>
          </a:p>
        </p:txBody>
      </p:sp>
      <p:pic>
        <p:nvPicPr>
          <p:cNvPr id="8" name="Grafik 7" descr="Ein Bild, das Text enthält.&#10;&#10;Mit sehr hoher Zuverlässigkeit generierte Beschreibung">
            <a:extLst>
              <a:ext uri="{FF2B5EF4-FFF2-40B4-BE49-F238E27FC236}">
                <a16:creationId xmlns:a16="http://schemas.microsoft.com/office/drawing/2014/main" id="{84891513-39F7-4BB4-A71C-68C4706593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883" y="2820671"/>
            <a:ext cx="3351529" cy="3351529"/>
          </a:xfrm>
          <a:prstGeom prst="rect">
            <a:avLst/>
          </a:prstGeom>
        </p:spPr>
      </p:pic>
      <p:pic>
        <p:nvPicPr>
          <p:cNvPr id="10" name="Grafik 9" descr="Ein Bild, das Text enthält.&#10;&#10;Mit sehr hoher Zuverlässigkeit generierte Beschreibung">
            <a:extLst>
              <a:ext uri="{FF2B5EF4-FFF2-40B4-BE49-F238E27FC236}">
                <a16:creationId xmlns:a16="http://schemas.microsoft.com/office/drawing/2014/main" id="{B79553F3-BCB1-4C6F-A976-B9C864FF0D0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6412" y="3047921"/>
            <a:ext cx="3124279" cy="3124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924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B2BC559F-03D8-4047-A3D5-D63C76F46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Projektressourcen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0A546C72-5C93-40BB-8C2B-A3E10A602A3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ESP32 „Thing“</a:t>
            </a:r>
          </a:p>
          <a:p>
            <a:r>
              <a:rPr lang="de-DE" dirty="0"/>
              <a:t>Hersteller: SparkFun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9FA6FE19-6825-4765-8999-E3B2EA60474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de-DE" dirty="0"/>
              <a:t>802.11 BGN WiFi Transceiver</a:t>
            </a:r>
          </a:p>
          <a:p>
            <a:r>
              <a:rPr lang="de-DE" dirty="0" err="1"/>
              <a:t>LiPo</a:t>
            </a:r>
            <a:r>
              <a:rPr lang="de-DE" dirty="0"/>
              <a:t> </a:t>
            </a:r>
            <a:r>
              <a:rPr lang="de-DE" dirty="0" err="1"/>
              <a:t>Battery</a:t>
            </a:r>
            <a:r>
              <a:rPr lang="de-DE" dirty="0"/>
              <a:t> Charger</a:t>
            </a:r>
          </a:p>
          <a:p>
            <a:r>
              <a:rPr lang="de-DE" dirty="0"/>
              <a:t>Deep Sleep-Modus</a:t>
            </a:r>
          </a:p>
          <a:p>
            <a:pPr lvl="1"/>
            <a:r>
              <a:rPr lang="de-DE" dirty="0"/>
              <a:t>2.5µA</a:t>
            </a:r>
          </a:p>
          <a:p>
            <a:r>
              <a:rPr lang="de-DE" dirty="0"/>
              <a:t>520kB interner SRAM</a:t>
            </a:r>
          </a:p>
        </p:txBody>
      </p:sp>
      <p:pic>
        <p:nvPicPr>
          <p:cNvPr id="8" name="Grafik 7" descr="Ein Bild, das Text enthält.&#10;&#10;Mit sehr hoher Zuverlässigkeit generierte Beschreibung">
            <a:extLst>
              <a:ext uri="{FF2B5EF4-FFF2-40B4-BE49-F238E27FC236}">
                <a16:creationId xmlns:a16="http://schemas.microsoft.com/office/drawing/2014/main" id="{84891513-39F7-4BB4-A71C-68C4706593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883" y="2820671"/>
            <a:ext cx="3351529" cy="3351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95058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B2BC559F-03D8-4047-A3D5-D63C76F46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Projektressourcen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0A546C72-5C93-40BB-8C2B-A3E10A602A3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 err="1"/>
              <a:t>Microencapsulated</a:t>
            </a:r>
            <a:r>
              <a:rPr lang="de-DE" dirty="0"/>
              <a:t> </a:t>
            </a:r>
            <a:r>
              <a:rPr lang="de-DE" dirty="0" err="1"/>
              <a:t>Electrophoretic</a:t>
            </a:r>
            <a:r>
              <a:rPr lang="de-DE" dirty="0"/>
              <a:t> Display</a:t>
            </a:r>
          </a:p>
          <a:p>
            <a:r>
              <a:rPr lang="de-DE" dirty="0"/>
              <a:t>Stromsparend</a:t>
            </a:r>
          </a:p>
          <a:p>
            <a:r>
              <a:rPr lang="de-DE" dirty="0"/>
              <a:t>Unterstützt Schwarz-Weiße Anzeige sowie Schwarz-Weiß-Rote Anzeige</a:t>
            </a:r>
          </a:p>
          <a:p>
            <a:pPr lvl="1"/>
            <a:r>
              <a:rPr lang="de-DE" dirty="0"/>
              <a:t>„Rot“ ist in unserem Fall „Gelb“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9FA6FE19-6825-4765-8999-E3B2EA60474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de-DE" dirty="0"/>
              <a:t>7.5inch e-Paper HAT</a:t>
            </a:r>
          </a:p>
          <a:p>
            <a:r>
              <a:rPr lang="de-DE" dirty="0"/>
              <a:t>Hersteller: Waveshare</a:t>
            </a:r>
          </a:p>
        </p:txBody>
      </p:sp>
      <p:pic>
        <p:nvPicPr>
          <p:cNvPr id="10" name="Grafik 9" descr="Ein Bild, das Text enthält.&#10;&#10;Mit sehr hoher Zuverlässigkeit generierte Beschreibung">
            <a:extLst>
              <a:ext uri="{FF2B5EF4-FFF2-40B4-BE49-F238E27FC236}">
                <a16:creationId xmlns:a16="http://schemas.microsoft.com/office/drawing/2014/main" id="{B79553F3-BCB1-4C6F-A976-B9C864FF0D0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6412" y="3047921"/>
            <a:ext cx="3124279" cy="3124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00151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el 15">
            <a:extLst>
              <a:ext uri="{FF2B5EF4-FFF2-40B4-BE49-F238E27FC236}">
                <a16:creationId xmlns:a16="http://schemas.microsoft.com/office/drawing/2014/main" id="{90645E55-D09D-45C1-84DE-EF32E4AFAC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615434"/>
            <a:ext cx="4140412" cy="1524766"/>
          </a:xfrm>
        </p:spPr>
        <p:txBody>
          <a:bodyPr>
            <a:normAutofit/>
          </a:bodyPr>
          <a:lstStyle/>
          <a:p>
            <a:r>
              <a:rPr lang="de-DE" dirty="0"/>
              <a:t>Backlogverwaltung über Google Sheets</a:t>
            </a:r>
          </a:p>
        </p:txBody>
      </p:sp>
      <p:sp>
        <p:nvSpPr>
          <p:cNvPr id="18" name="Textplatzhalter 17">
            <a:extLst>
              <a:ext uri="{FF2B5EF4-FFF2-40B4-BE49-F238E27FC236}">
                <a16:creationId xmlns:a16="http://schemas.microsoft.com/office/drawing/2014/main" id="{78F2C84D-49F1-4988-B3D7-026F235300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1412" y="4241800"/>
            <a:ext cx="4140412" cy="193040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Cloudbasiert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Sehr übersichtlich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Teilweise Automatisiert</a:t>
            </a:r>
          </a:p>
        </p:txBody>
      </p:sp>
      <p:pic>
        <p:nvPicPr>
          <p:cNvPr id="23" name="Bildplatzhalter 22">
            <a:extLst>
              <a:ext uri="{FF2B5EF4-FFF2-40B4-BE49-F238E27FC236}">
                <a16:creationId xmlns:a16="http://schemas.microsoft.com/office/drawing/2014/main" id="{05AB6377-817F-422C-B15D-45192293D324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4" r="564"/>
          <a:stretch>
            <a:fillRect/>
          </a:stretch>
        </p:blipFill>
        <p:spPr>
          <a:xfrm>
            <a:off x="5484813" y="304800"/>
            <a:ext cx="6094412" cy="5867400"/>
          </a:xfrm>
        </p:spPr>
      </p:pic>
      <p:pic>
        <p:nvPicPr>
          <p:cNvPr id="24" name="Grafik 23">
            <a:extLst>
              <a:ext uri="{FF2B5EF4-FFF2-40B4-BE49-F238E27FC236}">
                <a16:creationId xmlns:a16="http://schemas.microsoft.com/office/drawing/2014/main" id="{F3FA7A7F-2013-4B3D-A8DE-8CEDB431AA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412" y="304799"/>
            <a:ext cx="4140412" cy="2792445"/>
          </a:xfrm>
          <a:prstGeom prst="rect">
            <a:avLst/>
          </a:prstGeom>
        </p:spPr>
      </p:pic>
      <p:pic>
        <p:nvPicPr>
          <p:cNvPr id="26" name="Grafik 25" descr="Ein Bild, das Screenshot enthält.&#10;&#10;Mit sehr hoher Zuverlässigkeit generierte Beschreibung">
            <a:extLst>
              <a:ext uri="{FF2B5EF4-FFF2-40B4-BE49-F238E27FC236}">
                <a16:creationId xmlns:a16="http://schemas.microsoft.com/office/drawing/2014/main" id="{CB019A86-A87A-4D40-98AE-FD7CD911A36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599" y="1219200"/>
            <a:ext cx="4134225" cy="1524766"/>
          </a:xfrm>
          <a:prstGeom prst="rect">
            <a:avLst/>
          </a:prstGeom>
        </p:spPr>
      </p:pic>
      <p:sp>
        <p:nvSpPr>
          <p:cNvPr id="27" name="Rechteck 26">
            <a:extLst>
              <a:ext uri="{FF2B5EF4-FFF2-40B4-BE49-F238E27FC236}">
                <a16:creationId xmlns:a16="http://schemas.microsoft.com/office/drawing/2014/main" id="{8B6F91A2-C530-4465-8605-740B9DD72B50}"/>
              </a:ext>
            </a:extLst>
          </p:cNvPr>
          <p:cNvSpPr/>
          <p:nvPr/>
        </p:nvSpPr>
        <p:spPr>
          <a:xfrm>
            <a:off x="9523412" y="3097244"/>
            <a:ext cx="1984248" cy="960120"/>
          </a:xfrm>
          <a:prstGeom prst="rect">
            <a:avLst/>
          </a:prstGeom>
          <a:noFill/>
          <a:ln w="158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sz="2800"/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9A50C7C3-3CA2-42FC-8697-2155AD212F84}"/>
              </a:ext>
            </a:extLst>
          </p:cNvPr>
          <p:cNvSpPr/>
          <p:nvPr/>
        </p:nvSpPr>
        <p:spPr>
          <a:xfrm>
            <a:off x="1150676" y="1220960"/>
            <a:ext cx="4134225" cy="1523005"/>
          </a:xfrm>
          <a:prstGeom prst="rect">
            <a:avLst/>
          </a:prstGeom>
          <a:noFill/>
          <a:ln w="158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sz="2800"/>
          </a:p>
        </p:txBody>
      </p: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E7F05BC9-6FDD-4750-8361-613C19A09C5C}"/>
              </a:ext>
            </a:extLst>
          </p:cNvPr>
          <p:cNvCxnSpPr>
            <a:cxnSpLocks/>
            <a:stCxn id="28" idx="3"/>
            <a:endCxn id="27" idx="1"/>
          </p:cNvCxnSpPr>
          <p:nvPr/>
        </p:nvCxnSpPr>
        <p:spPr>
          <a:xfrm>
            <a:off x="5284901" y="1982463"/>
            <a:ext cx="4238511" cy="1594841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4671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0C06CC67-8A60-4ABA-9269-98A9186E7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Backlogverwaltung über Google Sheets</a:t>
            </a:r>
          </a:p>
        </p:txBody>
      </p:sp>
      <p:graphicFrame>
        <p:nvGraphicFramePr>
          <p:cNvPr id="7" name="Inhaltsplatzhalter 6">
            <a:extLst>
              <a:ext uri="{FF2B5EF4-FFF2-40B4-BE49-F238E27FC236}">
                <a16:creationId xmlns:a16="http://schemas.microsoft.com/office/drawing/2014/main" id="{F938804A-4BD8-49F3-ABD8-C2F05C0B952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05011205"/>
              </p:ext>
            </p:extLst>
          </p:nvPr>
        </p:nvGraphicFramePr>
        <p:xfrm>
          <a:off x="1219200" y="1701800"/>
          <a:ext cx="10360025" cy="44624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35690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069890D1-D52E-4014-B2D4-BA1BF7156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Ausblick</a:t>
            </a:r>
          </a:p>
        </p:txBody>
      </p:sp>
      <p:pic>
        <p:nvPicPr>
          <p:cNvPr id="10" name="Inhaltsplatzhalter 9" descr="Ein Bild, das Text, Screenshot enthält.&#10;&#10;Mit hoher Zuverlässigkeit generierte Beschreibung">
            <a:extLst>
              <a:ext uri="{FF2B5EF4-FFF2-40B4-BE49-F238E27FC236}">
                <a16:creationId xmlns:a16="http://schemas.microsoft.com/office/drawing/2014/main" id="{07722E6B-9F9C-4044-9D7A-903D68FD11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8582" y="1691233"/>
            <a:ext cx="6095238" cy="3657143"/>
          </a:xfrm>
        </p:spPr>
      </p:pic>
      <p:graphicFrame>
        <p:nvGraphicFramePr>
          <p:cNvPr id="11" name="Tabelle 10">
            <a:extLst>
              <a:ext uri="{FF2B5EF4-FFF2-40B4-BE49-F238E27FC236}">
                <a16:creationId xmlns:a16="http://schemas.microsoft.com/office/drawing/2014/main" id="{5081B667-141F-4303-B41F-09EE6AEF72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8198029"/>
              </p:ext>
            </p:extLst>
          </p:nvPr>
        </p:nvGraphicFramePr>
        <p:xfrm>
          <a:off x="1218882" y="3632587"/>
          <a:ext cx="3276600" cy="857250"/>
        </p:xfrm>
        <a:graphic>
          <a:graphicData uri="http://schemas.openxmlformats.org/drawingml/2006/table">
            <a:tbl>
              <a:tblPr firstCol="1" bandRow="1">
                <a:tableStyleId>{F5AB1C69-6EDB-4FF4-983F-18BD219EF322}</a:tableStyleId>
              </a:tblPr>
              <a:tblGrid>
                <a:gridCol w="936171">
                  <a:extLst>
                    <a:ext uri="{9D8B030D-6E8A-4147-A177-3AD203B41FA5}">
                      <a16:colId xmlns:a16="http://schemas.microsoft.com/office/drawing/2014/main" val="2340362280"/>
                    </a:ext>
                  </a:extLst>
                </a:gridCol>
                <a:gridCol w="2340429">
                  <a:extLst>
                    <a:ext uri="{9D8B030D-6E8A-4147-A177-3AD203B41FA5}">
                      <a16:colId xmlns:a16="http://schemas.microsoft.com/office/drawing/2014/main" val="39472782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100" u="none" cap="all" dirty="0">
                          <a:effectLst/>
                        </a:rPr>
                        <a:t>Raum:</a:t>
                      </a:r>
                      <a:endParaRPr lang="de-DE" sz="1100" u="none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100" u="none" dirty="0">
                          <a:effectLst/>
                        </a:rPr>
                        <a:t>1.365</a:t>
                      </a:r>
                      <a:endParaRPr lang="de-DE" sz="1100" b="1" u="none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66396560"/>
                  </a:ext>
                </a:extLst>
              </a:tr>
              <a:tr h="85725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100" u="none" cap="all">
                          <a:effectLst/>
                        </a:rPr>
                        <a:t>Raumname:</a:t>
                      </a:r>
                      <a:endParaRPr lang="de-DE" sz="1100" u="none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100" u="none" dirty="0">
                          <a:effectLst/>
                        </a:rPr>
                        <a:t>Labor für Informationstechnik</a:t>
                      </a:r>
                      <a:endParaRPr lang="de-DE" sz="1100" b="0" u="none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577385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100" u="none" cap="all" dirty="0">
                          <a:effectLst/>
                        </a:rPr>
                        <a:t>Name:</a:t>
                      </a:r>
                      <a:endParaRPr lang="de-DE" sz="1100" u="none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100" dirty="0"/>
                        <a:t>Prof. Dr.-Ing. Thomas Korte</a:t>
                      </a:r>
                      <a:endParaRPr lang="de-DE" sz="1100" b="0" u="none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279832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100" u="none" cap="all">
                          <a:effectLst/>
                        </a:rPr>
                        <a:t>E-Mail:</a:t>
                      </a:r>
                      <a:endParaRPr lang="de-DE" sz="1100" u="none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100" dirty="0"/>
                        <a:t>thomas.korte@hs-owl.de</a:t>
                      </a:r>
                      <a:endParaRPr lang="de-DE" sz="1100" b="0" u="none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50718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100" u="none" cap="all">
                          <a:effectLst/>
                        </a:rPr>
                        <a:t>Telefon</a:t>
                      </a:r>
                      <a:endParaRPr lang="de-DE" sz="1100" u="none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100" dirty="0"/>
                        <a:t>(05261)702-5839</a:t>
                      </a:r>
                      <a:endParaRPr lang="de-DE" sz="1100" b="0" u="none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97462177"/>
                  </a:ext>
                </a:extLst>
              </a:tr>
            </a:tbl>
          </a:graphicData>
        </a:graphic>
      </p:graphicFrame>
      <p:pic>
        <p:nvPicPr>
          <p:cNvPr id="14" name="Grafik 13">
            <a:extLst>
              <a:ext uri="{FF2B5EF4-FFF2-40B4-BE49-F238E27FC236}">
                <a16:creationId xmlns:a16="http://schemas.microsoft.com/office/drawing/2014/main" id="{4D53DBB8-B55D-4874-BF87-59723BC193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8882" y="3423037"/>
            <a:ext cx="771525" cy="209550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A7CEE856-4F8B-4FB6-A4B2-95869B3330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8882" y="5276767"/>
            <a:ext cx="1095375" cy="219075"/>
          </a:xfrm>
          <a:prstGeom prst="rect">
            <a:avLst/>
          </a:prstGeom>
        </p:spPr>
      </p:pic>
      <p:graphicFrame>
        <p:nvGraphicFramePr>
          <p:cNvPr id="16" name="Tabelle 15">
            <a:extLst>
              <a:ext uri="{FF2B5EF4-FFF2-40B4-BE49-F238E27FC236}">
                <a16:creationId xmlns:a16="http://schemas.microsoft.com/office/drawing/2014/main" id="{37D77445-17B3-460E-B6C3-CA52B112C9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7328388"/>
              </p:ext>
            </p:extLst>
          </p:nvPr>
        </p:nvGraphicFramePr>
        <p:xfrm>
          <a:off x="1218882" y="5497830"/>
          <a:ext cx="10354938" cy="7620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51646">
                  <a:extLst>
                    <a:ext uri="{9D8B030D-6E8A-4147-A177-3AD203B41FA5}">
                      <a16:colId xmlns:a16="http://schemas.microsoft.com/office/drawing/2014/main" val="754173908"/>
                    </a:ext>
                  </a:extLst>
                </a:gridCol>
                <a:gridCol w="3451646">
                  <a:extLst>
                    <a:ext uri="{9D8B030D-6E8A-4147-A177-3AD203B41FA5}">
                      <a16:colId xmlns:a16="http://schemas.microsoft.com/office/drawing/2014/main" val="3404786979"/>
                    </a:ext>
                  </a:extLst>
                </a:gridCol>
                <a:gridCol w="3451646">
                  <a:extLst>
                    <a:ext uri="{9D8B030D-6E8A-4147-A177-3AD203B41FA5}">
                      <a16:colId xmlns:a16="http://schemas.microsoft.com/office/drawing/2014/main" val="39498302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sz="1100" dirty="0"/>
                        <a:t>anwesend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100" dirty="0"/>
                        <a:t>10.05.2018 - 15:12 Uhr: Ab nächstem Montag bin ich für 2 Wochen im Urlaub! Ich bin ab dem 28.05.2018 wieder anzutreffen. Bei dringenden Anliegen melden sie sich bitte im Büro des FB5.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100" dirty="0"/>
                        <a:t>21.05.2018 - 11:37 Uhr: Die Klausureinsicht im Fach "Software-Design" findet am 12.06. um 12:30 Uhr statt! Sie geht bis 13:30.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9209053"/>
                  </a:ext>
                </a:extLst>
              </a:tr>
            </a:tbl>
          </a:graphicData>
        </a:graphic>
      </p:graphicFrame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EAA461E9-A9D5-46A8-AC1E-F05EF43C571B}"/>
              </a:ext>
            </a:extLst>
          </p:cNvPr>
          <p:cNvCxnSpPr>
            <a:cxnSpLocks/>
          </p:cNvCxnSpPr>
          <p:nvPr/>
        </p:nvCxnSpPr>
        <p:spPr>
          <a:xfrm flipV="1">
            <a:off x="2589212" y="2057400"/>
            <a:ext cx="4648200" cy="1668964"/>
          </a:xfrm>
          <a:prstGeom prst="straightConnector1">
            <a:avLst/>
          </a:prstGeom>
          <a:ln w="25400" cap="flat">
            <a:solidFill>
              <a:schemeClr val="accent3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0C3E5197-5A52-4614-AD61-E6355A5D5D02}"/>
              </a:ext>
            </a:extLst>
          </p:cNvPr>
          <p:cNvCxnSpPr/>
          <p:nvPr/>
        </p:nvCxnSpPr>
        <p:spPr>
          <a:xfrm flipV="1">
            <a:off x="3960812" y="2506593"/>
            <a:ext cx="1600200" cy="1379607"/>
          </a:xfrm>
          <a:prstGeom prst="straightConnector1">
            <a:avLst/>
          </a:prstGeom>
          <a:ln w="254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60743CC7-A1F0-4D04-B65A-E6FF6846133C}"/>
              </a:ext>
            </a:extLst>
          </p:cNvPr>
          <p:cNvCxnSpPr/>
          <p:nvPr/>
        </p:nvCxnSpPr>
        <p:spPr>
          <a:xfrm>
            <a:off x="3808412" y="4038600"/>
            <a:ext cx="1752600" cy="451237"/>
          </a:xfrm>
          <a:prstGeom prst="straightConnector1">
            <a:avLst/>
          </a:prstGeom>
          <a:ln w="254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70498633-6CC7-4C4F-868A-8CB86942EC44}"/>
              </a:ext>
            </a:extLst>
          </p:cNvPr>
          <p:cNvCxnSpPr/>
          <p:nvPr/>
        </p:nvCxnSpPr>
        <p:spPr>
          <a:xfrm>
            <a:off x="3732212" y="4231833"/>
            <a:ext cx="1828800" cy="536382"/>
          </a:xfrm>
          <a:prstGeom prst="straightConnector1">
            <a:avLst/>
          </a:prstGeom>
          <a:ln w="254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4E54F5B8-731A-431E-B21E-03C22F03F7C5}"/>
              </a:ext>
            </a:extLst>
          </p:cNvPr>
          <p:cNvCxnSpPr/>
          <p:nvPr/>
        </p:nvCxnSpPr>
        <p:spPr>
          <a:xfrm>
            <a:off x="3275012" y="4419600"/>
            <a:ext cx="2286000" cy="685800"/>
          </a:xfrm>
          <a:prstGeom prst="straightConnector1">
            <a:avLst/>
          </a:prstGeom>
          <a:ln w="254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5D8143C2-5DC0-44BE-9FB8-B38C86D2DAFC}"/>
              </a:ext>
            </a:extLst>
          </p:cNvPr>
          <p:cNvCxnSpPr/>
          <p:nvPr/>
        </p:nvCxnSpPr>
        <p:spPr>
          <a:xfrm flipV="1">
            <a:off x="1903412" y="5029200"/>
            <a:ext cx="7543800" cy="60960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E4D3E8BA-5C5C-4EAB-88FE-215AC49E15BC}"/>
              </a:ext>
            </a:extLst>
          </p:cNvPr>
          <p:cNvCxnSpPr/>
          <p:nvPr/>
        </p:nvCxnSpPr>
        <p:spPr>
          <a:xfrm flipV="1">
            <a:off x="6170612" y="3423037"/>
            <a:ext cx="1447800" cy="2124535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22B52160-2098-4C82-A114-2FF3D1994712}"/>
              </a:ext>
            </a:extLst>
          </p:cNvPr>
          <p:cNvCxnSpPr/>
          <p:nvPr/>
        </p:nvCxnSpPr>
        <p:spPr>
          <a:xfrm flipH="1" flipV="1">
            <a:off x="8380412" y="4118794"/>
            <a:ext cx="990600" cy="1422215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hteck 35">
            <a:extLst>
              <a:ext uri="{FF2B5EF4-FFF2-40B4-BE49-F238E27FC236}">
                <a16:creationId xmlns:a16="http://schemas.microsoft.com/office/drawing/2014/main" id="{4F3F096A-7608-4659-8090-7EF8ED5B3CD2}"/>
              </a:ext>
            </a:extLst>
          </p:cNvPr>
          <p:cNvSpPr/>
          <p:nvPr/>
        </p:nvSpPr>
        <p:spPr>
          <a:xfrm>
            <a:off x="1218882" y="1686367"/>
            <a:ext cx="308800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Auslesen der Daten aus den CSV-Dateien</a:t>
            </a:r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58D497A7-5B34-4946-A7C9-C8F8EB021D86}"/>
              </a:ext>
            </a:extLst>
          </p:cNvPr>
          <p:cNvSpPr/>
          <p:nvPr/>
        </p:nvSpPr>
        <p:spPr>
          <a:xfrm>
            <a:off x="1218882" y="2474298"/>
            <a:ext cx="3276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Professor Korte</a:t>
            </a:r>
          </a:p>
        </p:txBody>
      </p:sp>
    </p:spTree>
    <p:extLst>
      <p:ext uri="{BB962C8B-B14F-4D97-AF65-F5344CB8AC3E}">
        <p14:creationId xmlns:p14="http://schemas.microsoft.com/office/powerpoint/2010/main" val="3210782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chnologie 16:9">
  <a:themeElements>
    <a:clrScheme name="Benutzerdefiniert 2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E98915"/>
      </a:accent1>
      <a:accent2>
        <a:srgbClr val="009999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_9533258_TF02787990_TF02787990.potx" id="{4393E190-78C2-4802-8391-54969B0363A4}" vid="{EF0E7CB9-FD90-47AD-AD79-73A601F43E10}"/>
    </a:ext>
  </a:extLst>
</a:theme>
</file>

<file path=ppt/theme/theme2.xml><?xml version="1.0" encoding="utf-8"?>
<a:theme xmlns:a="http://schemas.openxmlformats.org/drawingml/2006/main" name="Office-Design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-Design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ocPublishedLinkedAssetsLookup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LocLastLocAttemptVersionTypeLookup xmlns="4873beb7-5857-4685-be1f-d57550cc96cc" xsi:nil="true"/>
    <DirectSourceMarket xmlns="4873beb7-5857-4685-be1f-d57550cc96cc" xsi:nil="true"/>
    <ThumbnailAssetId xmlns="4873beb7-5857-4685-be1f-d57550cc96cc" xsi:nil="true"/>
    <PrimaryImageGen xmlns="4873beb7-5857-4685-be1f-d57550cc96cc">false</PrimaryImageGen>
    <LocNewPublishedVersionLookup xmlns="4873beb7-5857-4685-be1f-d57550cc96cc" xsi:nil="true"/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LocOverallPublishStatusLookup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LocOverallLocStatusLookup xmlns="4873beb7-5857-4685-be1f-d57550cc96cc" xsi:nil="true"/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1345093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>This simple template design works for technology and  businesses, but it's versatile enough to use in other contexts.  It features multiple slide layouts designed for widescreen (16x9 resolution) and includes a sample SmartArt list and chart that are easily editable.</APDescription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2011-11-26T00:30:00+00:00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TemplateStatus xmlns="4873beb7-5857-4685-be1f-d57550cc96cc">Complete</TemplateStatus>
    <Downloads xmlns="4873beb7-5857-4685-be1f-d57550cc96cc">0</Downloads>
    <OOCacheId xmlns="4873beb7-5857-4685-be1f-d57550cc96cc" xsi:nil="true"/>
    <IsDeleted xmlns="4873beb7-5857-4685-be1f-d57550cc96cc">false</IsDeleted>
    <LocPublishedDependentAssetsLookup xmlns="4873beb7-5857-4685-be1f-d57550cc96cc" xsi:nil="true"/>
    <TPExecutable xmlns="4873beb7-5857-4685-be1f-d57550cc96cc" xsi:nil="true"/>
    <EditorialTags xmlns="4873beb7-5857-4685-be1f-d57550cc96cc" xsi:nil="true"/>
    <SubmitterId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TP102787989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694266</LocLastLocAttemptVersionLookup>
    <LocProcessedForHandoffsLookup xmlns="4873beb7-5857-4685-be1f-d57550cc96cc" xsi:nil="true"/>
    <IsSearchable xmlns="4873beb7-5857-4685-be1f-d57550cc96cc">true</IsSearchable>
    <TemplateTemplateType xmlns="4873beb7-5857-4685-be1f-d57550cc96cc">PowerPoint Presentation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LocOverallPreviewStatusLookup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 xsi:nil="true"/>
    <OutputCachingOn xmlns="4873beb7-5857-4685-be1f-d57550cc96cc">false</OutputCachingOn>
    <AverageRating xmlns="4873beb7-5857-4685-be1f-d57550cc96cc" xsi:nil="true"/>
    <APAuthor xmlns="4873beb7-5857-4685-be1f-d57550cc96cc">
      <UserInfo>
        <DisplayName>REDMOND\kristaa</DisplayName>
        <AccountId>136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LocProcessedForMarketsLookup xmlns="4873beb7-5857-4685-be1f-d57550cc96cc" xsi:nil="true"/>
    <TPLaunchHelpLinkType xmlns="4873beb7-5857-4685-be1f-d57550cc96cc">Template</TPLaunchHelpLinkType>
    <OriginalRelease xmlns="4873beb7-5857-4685-be1f-d57550cc96cc">15</OriginalRelease>
    <LocalizationTagsTaxHTField0 xmlns="4873beb7-5857-4685-be1f-d57550cc96cc">
      <Terms xmlns="http://schemas.microsoft.com/office/infopath/2007/PartnerControls"/>
    </LocalizationTagsTaxHTField0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LocOverallHandbackStatusLookup xmlns="4873beb7-5857-4685-be1f-d57550cc96cc" xsi:nil="true"/>
    <ShowIn xmlns="4873beb7-5857-4685-be1f-d57550cc96cc">Show everywhere</ShowIn>
    <UANotes xmlns="4873beb7-5857-4685-be1f-d57550cc96cc" xsi:nil="true"/>
    <InternalTagsTaxHTField0 xmlns="4873beb7-5857-4685-be1f-d57550cc96cc">
      <Terms xmlns="http://schemas.microsoft.com/office/infopath/2007/PartnerControls"/>
    </InternalTagsTaxHTField0>
    <CSXHash xmlns="4873beb7-5857-4685-be1f-d57550cc96cc" xsi:nil="true"/>
    <VoteCount xmlns="4873beb7-5857-4685-be1f-d57550cc96cc" xsi:nil="true"/>
    <AssetExpire xmlns="4873beb7-5857-4685-be1f-d57550cc96cc">2029-05-12T07:00:00+00:00</AssetExpire>
    <DSATActionTaken xmlns="4873beb7-5857-4685-be1f-d57550cc96cc" xsi:nil="true"/>
    <CSXSubmissionMarket xmlns="4873beb7-5857-4685-be1f-d57550cc96cc" xsi:nil="true"/>
    <LocMarketGroupTiers2 xmlns="4873beb7-5857-4685-be1f-d57550cc96cc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A09BF4D4-EF60-4196-BFC3-9462D607978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0C67BEE-D13F-4BD2-98A5-34D8A0977F68}">
  <ds:schemaRefs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purl.org/dc/terms/"/>
    <ds:schemaRef ds:uri="http://schemas.openxmlformats.org/package/2006/metadata/core-properties"/>
    <ds:schemaRef ds:uri="4873beb7-5857-4685-be1f-d57550cc96cc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Präsentation Drei Schaltkreise (Breitbild)</Template>
  <TotalTime>0</TotalTime>
  <Words>342</Words>
  <Application>Microsoft Office PowerPoint</Application>
  <PresentationFormat>Benutzerdefiniert</PresentationFormat>
  <Paragraphs>93</Paragraphs>
  <Slides>10</Slides>
  <Notes>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10</vt:i4>
      </vt:variant>
    </vt:vector>
  </HeadingPairs>
  <TitlesOfParts>
    <vt:vector size="14" baseType="lpstr">
      <vt:lpstr>Arial</vt:lpstr>
      <vt:lpstr>Calibri</vt:lpstr>
      <vt:lpstr>Times New Roman</vt:lpstr>
      <vt:lpstr>Technologie 16:9</vt:lpstr>
      <vt:lpstr>Projektarbeit Sommersemester 2018</vt:lpstr>
      <vt:lpstr>Inhalt</vt:lpstr>
      <vt:lpstr>Aufgabenstellung/Projektbeschreibung</vt:lpstr>
      <vt:lpstr>Projektressourcen</vt:lpstr>
      <vt:lpstr>Projektressourcen</vt:lpstr>
      <vt:lpstr>Projektressourcen</vt:lpstr>
      <vt:lpstr>Backlogverwaltung über Google Sheets</vt:lpstr>
      <vt:lpstr>Backlogverwaltung über Google Sheets</vt:lpstr>
      <vt:lpstr>Ausblick</vt:lpstr>
      <vt:lpstr>Ausblick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Projektarbeit Sommersemester 2018</dc:title>
  <dc:creator>Niclas Muss</dc:creator>
  <cp:lastModifiedBy>Niclas Muss</cp:lastModifiedBy>
  <cp:revision>18</cp:revision>
  <dcterms:created xsi:type="dcterms:W3CDTF">2018-06-30T13:43:52Z</dcterms:created>
  <dcterms:modified xsi:type="dcterms:W3CDTF">2018-06-30T18:59:09Z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CampaignTags">
    <vt:lpwstr/>
  </property>
  <property fmtid="{D5CDD505-2E9C-101B-9397-08002B2CF9AE}" pid="7" name="ScenarioTags">
    <vt:lpwstr/>
  </property>
</Properties>
</file>